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7.jpg" ContentType="image/jpg"/>
  <Override PartName="/ppt/notesSlides/notesSlide10.xml" ContentType="application/vnd.openxmlformats-officedocument.presentationml.notesSlide+xml"/>
  <Override PartName="/ppt/media/image28.jpg" ContentType="image/jpg"/>
  <Override PartName="/ppt/media/image31.jpg" ContentType="image/jpg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9" r:id="rId2"/>
  </p:sldMasterIdLst>
  <p:notesMasterIdLst>
    <p:notesMasterId r:id="rId72"/>
  </p:notesMasterIdLst>
  <p:sldIdLst>
    <p:sldId id="375" r:id="rId3"/>
    <p:sldId id="487" r:id="rId4"/>
    <p:sldId id="840" r:id="rId5"/>
    <p:sldId id="304" r:id="rId6"/>
    <p:sldId id="377" r:id="rId7"/>
    <p:sldId id="319" r:id="rId8"/>
    <p:sldId id="320" r:id="rId9"/>
    <p:sldId id="321" r:id="rId10"/>
    <p:sldId id="342" r:id="rId11"/>
    <p:sldId id="323" r:id="rId12"/>
    <p:sldId id="262" r:id="rId13"/>
    <p:sldId id="371" r:id="rId14"/>
    <p:sldId id="372" r:id="rId15"/>
    <p:sldId id="373" r:id="rId16"/>
    <p:sldId id="374" r:id="rId17"/>
    <p:sldId id="264" r:id="rId18"/>
    <p:sldId id="263" r:id="rId19"/>
    <p:sldId id="266" r:id="rId20"/>
    <p:sldId id="265" r:id="rId21"/>
    <p:sldId id="267" r:id="rId22"/>
    <p:sldId id="269" r:id="rId23"/>
    <p:sldId id="270" r:id="rId24"/>
    <p:sldId id="271" r:id="rId25"/>
    <p:sldId id="272" r:id="rId26"/>
    <p:sldId id="337" r:id="rId27"/>
    <p:sldId id="338" r:id="rId28"/>
    <p:sldId id="341" r:id="rId29"/>
    <p:sldId id="358" r:id="rId30"/>
    <p:sldId id="359" r:id="rId31"/>
    <p:sldId id="360" r:id="rId32"/>
    <p:sldId id="361" r:id="rId33"/>
    <p:sldId id="362" r:id="rId34"/>
    <p:sldId id="364" r:id="rId35"/>
    <p:sldId id="365" r:id="rId36"/>
    <p:sldId id="366" r:id="rId37"/>
    <p:sldId id="367" r:id="rId38"/>
    <p:sldId id="368" r:id="rId39"/>
    <p:sldId id="369" r:id="rId40"/>
    <p:sldId id="305" r:id="rId41"/>
    <p:sldId id="308" r:id="rId42"/>
    <p:sldId id="310" r:id="rId43"/>
    <p:sldId id="307" r:id="rId44"/>
    <p:sldId id="309" r:id="rId45"/>
    <p:sldId id="311" r:id="rId46"/>
    <p:sldId id="312" r:id="rId47"/>
    <p:sldId id="313" r:id="rId48"/>
    <p:sldId id="314" r:id="rId49"/>
    <p:sldId id="315" r:id="rId50"/>
    <p:sldId id="346" r:id="rId51"/>
    <p:sldId id="347" r:id="rId52"/>
    <p:sldId id="348" r:id="rId53"/>
    <p:sldId id="349" r:id="rId54"/>
    <p:sldId id="316" r:id="rId55"/>
    <p:sldId id="478" r:id="rId56"/>
    <p:sldId id="479" r:id="rId57"/>
    <p:sldId id="480" r:id="rId58"/>
    <p:sldId id="481" r:id="rId59"/>
    <p:sldId id="482" r:id="rId60"/>
    <p:sldId id="475" r:id="rId61"/>
    <p:sldId id="483" r:id="rId62"/>
    <p:sldId id="484" r:id="rId63"/>
    <p:sldId id="485" r:id="rId64"/>
    <p:sldId id="486" r:id="rId65"/>
    <p:sldId id="376" r:id="rId66"/>
    <p:sldId id="333" r:id="rId67"/>
    <p:sldId id="370" r:id="rId68"/>
    <p:sldId id="352" r:id="rId69"/>
    <p:sldId id="353" r:id="rId70"/>
    <p:sldId id="354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1"/>
    <p:restoredTop sz="92836"/>
  </p:normalViewPr>
  <p:slideViewPr>
    <p:cSldViewPr snapToGrid="0" snapToObjects="1">
      <p:cViewPr varScale="1">
        <p:scale>
          <a:sx n="102" d="100"/>
          <a:sy n="102" d="100"/>
        </p:scale>
        <p:origin x="5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gondek:Documents:bluej-performance-compact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1114802727988706E-2"/>
          <c:y val="1.8828386409415601E-2"/>
          <c:w val="0.87507101822042799"/>
          <c:h val="0.85676860714828995"/>
        </c:manualLayout>
      </c:layout>
      <c:scatterChart>
        <c:scatterStyle val="smoothMarker"/>
        <c:varyColors val="0"/>
        <c:ser>
          <c:idx val="1"/>
          <c:order val="0"/>
          <c:tx>
            <c:v>Winners Cloud</c:v>
          </c:tx>
          <c:spPr>
            <a:ln>
              <a:noFill/>
            </a:ln>
          </c:spPr>
          <c:marker>
            <c:symbol val="diamond"/>
            <c:size val="4"/>
            <c:spPr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c:spPr>
          </c:marker>
          <c:xVal>
            <c:numRef>
              <c:f>WinnersCloud!$G$53:$G$1948</c:f>
              <c:numCache>
                <c:formatCode>General</c:formatCode>
                <c:ptCount val="1896"/>
                <c:pt idx="0">
                  <c:v>0.57685512818151496</c:v>
                </c:pt>
                <c:pt idx="1">
                  <c:v>0.54798601857745699</c:v>
                </c:pt>
                <c:pt idx="2">
                  <c:v>0.48526049652020398</c:v>
                </c:pt>
                <c:pt idx="3">
                  <c:v>0.497560404125867</c:v>
                </c:pt>
                <c:pt idx="4">
                  <c:v>0.48190665936238802</c:v>
                </c:pt>
                <c:pt idx="5">
                  <c:v>0.46734435867893798</c:v>
                </c:pt>
                <c:pt idx="6">
                  <c:v>0.45129041133497</c:v>
                </c:pt>
                <c:pt idx="7">
                  <c:v>0.467728653280577</c:v>
                </c:pt>
                <c:pt idx="8">
                  <c:v>0.43066887464746001</c:v>
                </c:pt>
                <c:pt idx="9">
                  <c:v>0.43431243375401801</c:v>
                </c:pt>
                <c:pt idx="10">
                  <c:v>0.420532516600645</c:v>
                </c:pt>
                <c:pt idx="11">
                  <c:v>0.40133745269147802</c:v>
                </c:pt>
                <c:pt idx="12">
                  <c:v>0.37284286938349298</c:v>
                </c:pt>
                <c:pt idx="13">
                  <c:v>0.38647159089796002</c:v>
                </c:pt>
                <c:pt idx="14">
                  <c:v>0.347109864177159</c:v>
                </c:pt>
                <c:pt idx="15">
                  <c:v>0.33826762096937601</c:v>
                </c:pt>
                <c:pt idx="16">
                  <c:v>0.26423983578332499</c:v>
                </c:pt>
                <c:pt idx="17">
                  <c:v>0.64311002557474295</c:v>
                </c:pt>
                <c:pt idx="18">
                  <c:v>0.63116952199702403</c:v>
                </c:pt>
                <c:pt idx="19">
                  <c:v>0.63224684691932498</c:v>
                </c:pt>
                <c:pt idx="20">
                  <c:v>0.60881827851219805</c:v>
                </c:pt>
                <c:pt idx="21">
                  <c:v>0.57341579287979605</c:v>
                </c:pt>
                <c:pt idx="22">
                  <c:v>0.51661179431665805</c:v>
                </c:pt>
                <c:pt idx="23">
                  <c:v>0.50274608447053704</c:v>
                </c:pt>
                <c:pt idx="24">
                  <c:v>0.51667510919429305</c:v>
                </c:pt>
                <c:pt idx="25">
                  <c:v>0.51659353971979605</c:v>
                </c:pt>
                <c:pt idx="26">
                  <c:v>0.47959942354361301</c:v>
                </c:pt>
                <c:pt idx="27">
                  <c:v>0.421521725574655</c:v>
                </c:pt>
                <c:pt idx="28">
                  <c:v>0.378424546789352</c:v>
                </c:pt>
                <c:pt idx="29">
                  <c:v>0.33252304455609999</c:v>
                </c:pt>
                <c:pt idx="30">
                  <c:v>0.32502649311769199</c:v>
                </c:pt>
                <c:pt idx="31">
                  <c:v>0.302808878002777</c:v>
                </c:pt>
                <c:pt idx="32">
                  <c:v>0.286034182504736</c:v>
                </c:pt>
                <c:pt idx="33">
                  <c:v>0.31159441166485202</c:v>
                </c:pt>
                <c:pt idx="34">
                  <c:v>0.63160976036277805</c:v>
                </c:pt>
                <c:pt idx="35">
                  <c:v>0.63383756219392295</c:v>
                </c:pt>
                <c:pt idx="36">
                  <c:v>0.58023440965534001</c:v>
                </c:pt>
                <c:pt idx="37">
                  <c:v>0.57209460961562497</c:v>
                </c:pt>
                <c:pt idx="38">
                  <c:v>0.53008850084167602</c:v>
                </c:pt>
                <c:pt idx="39">
                  <c:v>0.50317682958992804</c:v>
                </c:pt>
                <c:pt idx="40">
                  <c:v>0.48562226359792099</c:v>
                </c:pt>
                <c:pt idx="41">
                  <c:v>0.43604755941287299</c:v>
                </c:pt>
                <c:pt idx="42">
                  <c:v>0.44804477916979102</c:v>
                </c:pt>
                <c:pt idx="43">
                  <c:v>0.42940901374850898</c:v>
                </c:pt>
                <c:pt idx="44">
                  <c:v>0.33406915811813598</c:v>
                </c:pt>
                <c:pt idx="45">
                  <c:v>0.57619439457566002</c:v>
                </c:pt>
                <c:pt idx="46">
                  <c:v>0.45282576358641002</c:v>
                </c:pt>
                <c:pt idx="47">
                  <c:v>0.39964988830449899</c:v>
                </c:pt>
                <c:pt idx="48">
                  <c:v>0.406626428337236</c:v>
                </c:pt>
                <c:pt idx="49">
                  <c:v>0.373470460421988</c:v>
                </c:pt>
                <c:pt idx="50">
                  <c:v>0.352268368350447</c:v>
                </c:pt>
                <c:pt idx="51">
                  <c:v>0.32141706781823398</c:v>
                </c:pt>
                <c:pt idx="52">
                  <c:v>0.283211856071866</c:v>
                </c:pt>
                <c:pt idx="53">
                  <c:v>0.29321399823100402</c:v>
                </c:pt>
                <c:pt idx="54">
                  <c:v>0.604647561862942</c:v>
                </c:pt>
                <c:pt idx="55">
                  <c:v>0.50104354338121004</c:v>
                </c:pt>
                <c:pt idx="56">
                  <c:v>0.50767132234182699</c:v>
                </c:pt>
                <c:pt idx="57">
                  <c:v>0.46063492101391601</c:v>
                </c:pt>
                <c:pt idx="58">
                  <c:v>0.46821727827103998</c:v>
                </c:pt>
                <c:pt idx="59">
                  <c:v>0.399106187619088</c:v>
                </c:pt>
                <c:pt idx="60">
                  <c:v>0.37239269097537098</c:v>
                </c:pt>
                <c:pt idx="61">
                  <c:v>0.330546568687135</c:v>
                </c:pt>
                <c:pt idx="62">
                  <c:v>0.53937244754665603</c:v>
                </c:pt>
                <c:pt idx="63">
                  <c:v>0.51884056326637695</c:v>
                </c:pt>
                <c:pt idx="64">
                  <c:v>0.52792957475193303</c:v>
                </c:pt>
                <c:pt idx="65">
                  <c:v>0.448150046077397</c:v>
                </c:pt>
                <c:pt idx="66">
                  <c:v>0.436628295945856</c:v>
                </c:pt>
                <c:pt idx="67">
                  <c:v>0.463976458986326</c:v>
                </c:pt>
                <c:pt idx="68">
                  <c:v>0.38700794697910501</c:v>
                </c:pt>
                <c:pt idx="69">
                  <c:v>0.37828123901941002</c:v>
                </c:pt>
                <c:pt idx="70">
                  <c:v>0.59226871116380697</c:v>
                </c:pt>
                <c:pt idx="71">
                  <c:v>0.55060202495937105</c:v>
                </c:pt>
                <c:pt idx="72">
                  <c:v>0.51866008817353804</c:v>
                </c:pt>
                <c:pt idx="73">
                  <c:v>0.49426873963321599</c:v>
                </c:pt>
                <c:pt idx="74">
                  <c:v>0.44044246392866299</c:v>
                </c:pt>
                <c:pt idx="75">
                  <c:v>0.41248144735019199</c:v>
                </c:pt>
                <c:pt idx="76">
                  <c:v>0.411270144420193</c:v>
                </c:pt>
                <c:pt idx="77">
                  <c:v>0.314673321006951</c:v>
                </c:pt>
                <c:pt idx="78">
                  <c:v>0.549745713985063</c:v>
                </c:pt>
                <c:pt idx="79">
                  <c:v>0.53747086811995304</c:v>
                </c:pt>
                <c:pt idx="80">
                  <c:v>0.52237070143292197</c:v>
                </c:pt>
                <c:pt idx="81">
                  <c:v>0.50094071374237403</c:v>
                </c:pt>
                <c:pt idx="82">
                  <c:v>0.47511872586089898</c:v>
                </c:pt>
                <c:pt idx="83">
                  <c:v>0.40714035153589101</c:v>
                </c:pt>
                <c:pt idx="84">
                  <c:v>0.37667289606063997</c:v>
                </c:pt>
                <c:pt idx="85">
                  <c:v>0.29821520395687301</c:v>
                </c:pt>
                <c:pt idx="86">
                  <c:v>0.57525643811258398</c:v>
                </c:pt>
                <c:pt idx="87">
                  <c:v>0.56366527336472105</c:v>
                </c:pt>
                <c:pt idx="88">
                  <c:v>0.56692624338019204</c:v>
                </c:pt>
                <c:pt idx="89">
                  <c:v>0.49904849269253698</c:v>
                </c:pt>
                <c:pt idx="90">
                  <c:v>0.46933400627978</c:v>
                </c:pt>
                <c:pt idx="91">
                  <c:v>0.48190119260745101</c:v>
                </c:pt>
                <c:pt idx="92">
                  <c:v>0.37139987725958901</c:v>
                </c:pt>
                <c:pt idx="93">
                  <c:v>0.59409807925607605</c:v>
                </c:pt>
                <c:pt idx="94">
                  <c:v>0.51118136431975503</c:v>
                </c:pt>
                <c:pt idx="95">
                  <c:v>0.488806422741767</c:v>
                </c:pt>
                <c:pt idx="96">
                  <c:v>0.47599452371117001</c:v>
                </c:pt>
                <c:pt idx="97">
                  <c:v>0.462125367381306</c:v>
                </c:pt>
                <c:pt idx="98">
                  <c:v>0.40373288660867801</c:v>
                </c:pt>
                <c:pt idx="99">
                  <c:v>0.34261368780672502</c:v>
                </c:pt>
                <c:pt idx="100">
                  <c:v>0.51689540724169802</c:v>
                </c:pt>
                <c:pt idx="101">
                  <c:v>0.52481709811029797</c:v>
                </c:pt>
                <c:pt idx="102">
                  <c:v>0.48817060295048098</c:v>
                </c:pt>
                <c:pt idx="103">
                  <c:v>0.453432074076009</c:v>
                </c:pt>
                <c:pt idx="104">
                  <c:v>0.43902746168689699</c:v>
                </c:pt>
                <c:pt idx="105">
                  <c:v>0.41127433935007002</c:v>
                </c:pt>
                <c:pt idx="106">
                  <c:v>0.32177568215657598</c:v>
                </c:pt>
                <c:pt idx="107">
                  <c:v>0.67628692637766097</c:v>
                </c:pt>
                <c:pt idx="108">
                  <c:v>0.56697365172342995</c:v>
                </c:pt>
                <c:pt idx="109">
                  <c:v>0.58147376129320405</c:v>
                </c:pt>
                <c:pt idx="110">
                  <c:v>0.55095119637964796</c:v>
                </c:pt>
                <c:pt idx="111">
                  <c:v>0.54582140020363701</c:v>
                </c:pt>
                <c:pt idx="112">
                  <c:v>0.301546666878169</c:v>
                </c:pt>
                <c:pt idx="113">
                  <c:v>0.26468994782370903</c:v>
                </c:pt>
                <c:pt idx="114">
                  <c:v>0.614542672736752</c:v>
                </c:pt>
                <c:pt idx="115">
                  <c:v>0.51763121159351799</c:v>
                </c:pt>
                <c:pt idx="116">
                  <c:v>0.505976115937254</c:v>
                </c:pt>
                <c:pt idx="117">
                  <c:v>0.43134371313651099</c:v>
                </c:pt>
                <c:pt idx="118">
                  <c:v>0.423541557119745</c:v>
                </c:pt>
                <c:pt idx="119">
                  <c:v>0.43627752987630602</c:v>
                </c:pt>
                <c:pt idx="120">
                  <c:v>0.42792225421632801</c:v>
                </c:pt>
                <c:pt idx="121">
                  <c:v>0.54204813209562497</c:v>
                </c:pt>
                <c:pt idx="122">
                  <c:v>0.49667791104682102</c:v>
                </c:pt>
                <c:pt idx="123">
                  <c:v>0.475765931102624</c:v>
                </c:pt>
                <c:pt idx="124">
                  <c:v>0.45675520361812899</c:v>
                </c:pt>
                <c:pt idx="125">
                  <c:v>0.41196408623196801</c:v>
                </c:pt>
                <c:pt idx="126">
                  <c:v>0.32447749211850802</c:v>
                </c:pt>
                <c:pt idx="127">
                  <c:v>0.32541127974994999</c:v>
                </c:pt>
                <c:pt idx="128">
                  <c:v>0.58316458520731995</c:v>
                </c:pt>
                <c:pt idx="129">
                  <c:v>0.48613718568904402</c:v>
                </c:pt>
                <c:pt idx="130">
                  <c:v>0.40577045810939999</c:v>
                </c:pt>
                <c:pt idx="131">
                  <c:v>0.383736143589194</c:v>
                </c:pt>
                <c:pt idx="132">
                  <c:v>0.38389864211228403</c:v>
                </c:pt>
                <c:pt idx="133">
                  <c:v>0.29980061735143398</c:v>
                </c:pt>
                <c:pt idx="134">
                  <c:v>0.49370932909041598</c:v>
                </c:pt>
                <c:pt idx="135">
                  <c:v>0.48584572855756902</c:v>
                </c:pt>
                <c:pt idx="136">
                  <c:v>0.46438146629048399</c:v>
                </c:pt>
                <c:pt idx="137">
                  <c:v>0.43998018586863202</c:v>
                </c:pt>
                <c:pt idx="138">
                  <c:v>0.43348356462367998</c:v>
                </c:pt>
                <c:pt idx="139">
                  <c:v>0.41803069763954598</c:v>
                </c:pt>
                <c:pt idx="140">
                  <c:v>0.54443164339769301</c:v>
                </c:pt>
                <c:pt idx="141">
                  <c:v>0.48053072162027999</c:v>
                </c:pt>
                <c:pt idx="142">
                  <c:v>0.43686214005575003</c:v>
                </c:pt>
                <c:pt idx="143">
                  <c:v>0.430301063049152</c:v>
                </c:pt>
                <c:pt idx="144">
                  <c:v>0.363705661969976</c:v>
                </c:pt>
                <c:pt idx="145">
                  <c:v>0.379084864990125</c:v>
                </c:pt>
                <c:pt idx="146">
                  <c:v>0.65936078888632699</c:v>
                </c:pt>
                <c:pt idx="147">
                  <c:v>0.57915418477476399</c:v>
                </c:pt>
                <c:pt idx="148">
                  <c:v>0.56407319865094896</c:v>
                </c:pt>
                <c:pt idx="149">
                  <c:v>0.51662107374951804</c:v>
                </c:pt>
                <c:pt idx="150">
                  <c:v>0.54882271065655996</c:v>
                </c:pt>
                <c:pt idx="151">
                  <c:v>0.415452601522662</c:v>
                </c:pt>
                <c:pt idx="152">
                  <c:v>0.52399314183190604</c:v>
                </c:pt>
                <c:pt idx="153">
                  <c:v>0.49974240907094503</c:v>
                </c:pt>
                <c:pt idx="154">
                  <c:v>0.46686709601267701</c:v>
                </c:pt>
                <c:pt idx="155">
                  <c:v>0.46919671320747203</c:v>
                </c:pt>
                <c:pt idx="156">
                  <c:v>0.425048311547774</c:v>
                </c:pt>
                <c:pt idx="157">
                  <c:v>0.386332867963946</c:v>
                </c:pt>
                <c:pt idx="158">
                  <c:v>0.66908524415082704</c:v>
                </c:pt>
                <c:pt idx="159">
                  <c:v>0.514532745039879</c:v>
                </c:pt>
                <c:pt idx="160">
                  <c:v>0.40190020440714802</c:v>
                </c:pt>
                <c:pt idx="161">
                  <c:v>0.39620343888392101</c:v>
                </c:pt>
                <c:pt idx="162">
                  <c:v>0.365476234661404</c:v>
                </c:pt>
                <c:pt idx="163">
                  <c:v>0.21265814015530199</c:v>
                </c:pt>
                <c:pt idx="164">
                  <c:v>0.66882316236120098</c:v>
                </c:pt>
                <c:pt idx="165">
                  <c:v>0.47276247288905898</c:v>
                </c:pt>
                <c:pt idx="166">
                  <c:v>0.46796312470757601</c:v>
                </c:pt>
                <c:pt idx="167">
                  <c:v>0.45461318382153898</c:v>
                </c:pt>
                <c:pt idx="168">
                  <c:v>0.43852185494943502</c:v>
                </c:pt>
                <c:pt idx="169">
                  <c:v>0.39749630619021797</c:v>
                </c:pt>
                <c:pt idx="170">
                  <c:v>0.50461882640742395</c:v>
                </c:pt>
                <c:pt idx="171">
                  <c:v>0.47560110135268902</c:v>
                </c:pt>
                <c:pt idx="172">
                  <c:v>0.43221246478589498</c:v>
                </c:pt>
                <c:pt idx="173">
                  <c:v>0.413003513217921</c:v>
                </c:pt>
                <c:pt idx="174">
                  <c:v>0.41462243814487498</c:v>
                </c:pt>
                <c:pt idx="175">
                  <c:v>0.28866822958654698</c:v>
                </c:pt>
                <c:pt idx="176">
                  <c:v>0.63508179813415699</c:v>
                </c:pt>
                <c:pt idx="177">
                  <c:v>0.56846189970681604</c:v>
                </c:pt>
                <c:pt idx="178">
                  <c:v>0.52584536527913905</c:v>
                </c:pt>
                <c:pt idx="179">
                  <c:v>0.51002006807997502</c:v>
                </c:pt>
                <c:pt idx="180">
                  <c:v>0.46669528620844097</c:v>
                </c:pt>
                <c:pt idx="181">
                  <c:v>0.41452531982257301</c:v>
                </c:pt>
                <c:pt idx="182">
                  <c:v>0.58846762293840604</c:v>
                </c:pt>
                <c:pt idx="183">
                  <c:v>0.53455734316288595</c:v>
                </c:pt>
                <c:pt idx="184">
                  <c:v>0.51654311619691695</c:v>
                </c:pt>
                <c:pt idx="185">
                  <c:v>0.48386346818700499</c:v>
                </c:pt>
                <c:pt idx="186">
                  <c:v>0.326567000800836</c:v>
                </c:pt>
                <c:pt idx="187">
                  <c:v>0.28463638828834498</c:v>
                </c:pt>
                <c:pt idx="188">
                  <c:v>0.69375233893751098</c:v>
                </c:pt>
                <c:pt idx="189">
                  <c:v>0.60170280761536599</c:v>
                </c:pt>
                <c:pt idx="190">
                  <c:v>0.60314945365640904</c:v>
                </c:pt>
                <c:pt idx="191">
                  <c:v>0.484725076970354</c:v>
                </c:pt>
                <c:pt idx="192">
                  <c:v>0.46503202671184202</c:v>
                </c:pt>
                <c:pt idx="193">
                  <c:v>0.49649529007313398</c:v>
                </c:pt>
                <c:pt idx="194">
                  <c:v>0.44930962165473198</c:v>
                </c:pt>
                <c:pt idx="195">
                  <c:v>0.434447637005899</c:v>
                </c:pt>
                <c:pt idx="196">
                  <c:v>0.42593336311388602</c:v>
                </c:pt>
                <c:pt idx="197">
                  <c:v>0.43492871655829302</c:v>
                </c:pt>
                <c:pt idx="198">
                  <c:v>0.424583901421003</c:v>
                </c:pt>
                <c:pt idx="199">
                  <c:v>0.394114558841347</c:v>
                </c:pt>
                <c:pt idx="200">
                  <c:v>0.70175937184908799</c:v>
                </c:pt>
                <c:pt idx="201">
                  <c:v>0.59883456631604604</c:v>
                </c:pt>
                <c:pt idx="202">
                  <c:v>0.60347118229381502</c:v>
                </c:pt>
                <c:pt idx="203">
                  <c:v>0.498244175055509</c:v>
                </c:pt>
                <c:pt idx="204">
                  <c:v>0.38048059790836097</c:v>
                </c:pt>
                <c:pt idx="205">
                  <c:v>0.39423996922003701</c:v>
                </c:pt>
                <c:pt idx="206">
                  <c:v>0.49614563646201498</c:v>
                </c:pt>
                <c:pt idx="207">
                  <c:v>0.47340415501958799</c:v>
                </c:pt>
                <c:pt idx="208">
                  <c:v>0.41027637752767598</c:v>
                </c:pt>
                <c:pt idx="209">
                  <c:v>0.36712676837563402</c:v>
                </c:pt>
                <c:pt idx="210">
                  <c:v>0.37742960063789399</c:v>
                </c:pt>
                <c:pt idx="211">
                  <c:v>0.336756428024309</c:v>
                </c:pt>
                <c:pt idx="212">
                  <c:v>0.52399711940704097</c:v>
                </c:pt>
                <c:pt idx="213">
                  <c:v>0.47206770124804598</c:v>
                </c:pt>
                <c:pt idx="214">
                  <c:v>0.44179193696789298</c:v>
                </c:pt>
                <c:pt idx="215">
                  <c:v>0.43742235198461299</c:v>
                </c:pt>
                <c:pt idx="216">
                  <c:v>0.42661982288905598</c:v>
                </c:pt>
                <c:pt idx="217">
                  <c:v>0.316160942614508</c:v>
                </c:pt>
                <c:pt idx="218">
                  <c:v>0.43499704233541697</c:v>
                </c:pt>
                <c:pt idx="219">
                  <c:v>0.44140395420573397</c:v>
                </c:pt>
                <c:pt idx="220">
                  <c:v>0.38040133835497197</c:v>
                </c:pt>
                <c:pt idx="221">
                  <c:v>0.38511534106542999</c:v>
                </c:pt>
                <c:pt idx="222">
                  <c:v>0.36220099166527198</c:v>
                </c:pt>
                <c:pt idx="223">
                  <c:v>0.32842559700424101</c:v>
                </c:pt>
                <c:pt idx="224">
                  <c:v>0.65086312399275703</c:v>
                </c:pt>
                <c:pt idx="225">
                  <c:v>0.54791323629425204</c:v>
                </c:pt>
                <c:pt idx="226">
                  <c:v>0.513740870368944</c:v>
                </c:pt>
                <c:pt idx="227">
                  <c:v>0.48803584308508002</c:v>
                </c:pt>
                <c:pt idx="228">
                  <c:v>0.45221094190105698</c:v>
                </c:pt>
                <c:pt idx="229">
                  <c:v>0.43984361050023801</c:v>
                </c:pt>
                <c:pt idx="230">
                  <c:v>0.422209640114316</c:v>
                </c:pt>
                <c:pt idx="231">
                  <c:v>0.36901243997504601</c:v>
                </c:pt>
                <c:pt idx="232">
                  <c:v>0.353866914061085</c:v>
                </c:pt>
                <c:pt idx="233">
                  <c:v>0.35912851613833502</c:v>
                </c:pt>
                <c:pt idx="234">
                  <c:v>0.43866282927393002</c:v>
                </c:pt>
                <c:pt idx="235">
                  <c:v>0.44297157044841701</c:v>
                </c:pt>
                <c:pt idx="236">
                  <c:v>0.42713021394390199</c:v>
                </c:pt>
                <c:pt idx="237">
                  <c:v>0.41690234302517598</c:v>
                </c:pt>
                <c:pt idx="238">
                  <c:v>0.38991499201808899</c:v>
                </c:pt>
                <c:pt idx="239">
                  <c:v>0.46507897684291899</c:v>
                </c:pt>
                <c:pt idx="240">
                  <c:v>0.43428386723149298</c:v>
                </c:pt>
                <c:pt idx="241">
                  <c:v>0.44583318462270599</c:v>
                </c:pt>
                <c:pt idx="242">
                  <c:v>0.43058698582865002</c:v>
                </c:pt>
                <c:pt idx="243">
                  <c:v>0.306211011152349</c:v>
                </c:pt>
                <c:pt idx="244">
                  <c:v>0.51406954958975704</c:v>
                </c:pt>
                <c:pt idx="245">
                  <c:v>0.41607490228482402</c:v>
                </c:pt>
                <c:pt idx="246">
                  <c:v>0.36491220469007501</c:v>
                </c:pt>
                <c:pt idx="247">
                  <c:v>0.36937695342877702</c:v>
                </c:pt>
                <c:pt idx="248">
                  <c:v>0.31336704380953401</c:v>
                </c:pt>
                <c:pt idx="249">
                  <c:v>0.53147172334420001</c:v>
                </c:pt>
                <c:pt idx="250">
                  <c:v>0.47093560188400602</c:v>
                </c:pt>
                <c:pt idx="251">
                  <c:v>0.37355086699240703</c:v>
                </c:pt>
                <c:pt idx="252">
                  <c:v>0.38360045153296102</c:v>
                </c:pt>
                <c:pt idx="253">
                  <c:v>0.31528203744059302</c:v>
                </c:pt>
                <c:pt idx="254">
                  <c:v>0.41829417221363602</c:v>
                </c:pt>
                <c:pt idx="255">
                  <c:v>0.41513697989878301</c:v>
                </c:pt>
                <c:pt idx="256">
                  <c:v>0.37403245772045401</c:v>
                </c:pt>
                <c:pt idx="257">
                  <c:v>0.384160550929531</c:v>
                </c:pt>
                <c:pt idx="258">
                  <c:v>0.33191393964156701</c:v>
                </c:pt>
                <c:pt idx="259">
                  <c:v>0.45294734190239</c:v>
                </c:pt>
                <c:pt idx="260">
                  <c:v>0.38558225690711301</c:v>
                </c:pt>
                <c:pt idx="261">
                  <c:v>0.30646814423871499</c:v>
                </c:pt>
                <c:pt idx="262">
                  <c:v>0.28181316331399497</c:v>
                </c:pt>
                <c:pt idx="263">
                  <c:v>0.259281232315687</c:v>
                </c:pt>
                <c:pt idx="264">
                  <c:v>0.483754044223424</c:v>
                </c:pt>
                <c:pt idx="265">
                  <c:v>0.51247387274565004</c:v>
                </c:pt>
                <c:pt idx="266">
                  <c:v>0.47210018910721702</c:v>
                </c:pt>
                <c:pt idx="267">
                  <c:v>0.46579398012360801</c:v>
                </c:pt>
                <c:pt idx="268">
                  <c:v>0.37202975447903502</c:v>
                </c:pt>
                <c:pt idx="269">
                  <c:v>0.56918807870849897</c:v>
                </c:pt>
                <c:pt idx="270">
                  <c:v>0.54315224709064702</c:v>
                </c:pt>
                <c:pt idx="271">
                  <c:v>0.500101378717418</c:v>
                </c:pt>
                <c:pt idx="272">
                  <c:v>0.513368348182488</c:v>
                </c:pt>
                <c:pt idx="273">
                  <c:v>0.50289930636590097</c:v>
                </c:pt>
                <c:pt idx="274">
                  <c:v>0.55438785355077802</c:v>
                </c:pt>
                <c:pt idx="275">
                  <c:v>0.499007188993349</c:v>
                </c:pt>
                <c:pt idx="276">
                  <c:v>0.44938801573618697</c:v>
                </c:pt>
                <c:pt idx="277">
                  <c:v>0.41370633070827401</c:v>
                </c:pt>
                <c:pt idx="278">
                  <c:v>0.415815615997496</c:v>
                </c:pt>
                <c:pt idx="279">
                  <c:v>0.59221816322794196</c:v>
                </c:pt>
                <c:pt idx="280">
                  <c:v>0.48838548641269303</c:v>
                </c:pt>
                <c:pt idx="281">
                  <c:v>0.40996377197608602</c:v>
                </c:pt>
                <c:pt idx="282">
                  <c:v>0.39891301007022201</c:v>
                </c:pt>
                <c:pt idx="283">
                  <c:v>0.38257068601238198</c:v>
                </c:pt>
                <c:pt idx="284">
                  <c:v>0.39494804871188499</c:v>
                </c:pt>
                <c:pt idx="285">
                  <c:v>0.36871677477243198</c:v>
                </c:pt>
                <c:pt idx="286">
                  <c:v>0.37247056799924499</c:v>
                </c:pt>
                <c:pt idx="287">
                  <c:v>0.31120729038496803</c:v>
                </c:pt>
                <c:pt idx="288">
                  <c:v>0.315450097507252</c:v>
                </c:pt>
                <c:pt idx="289">
                  <c:v>0.57834704917747404</c:v>
                </c:pt>
                <c:pt idx="290">
                  <c:v>0.53313864048745996</c:v>
                </c:pt>
                <c:pt idx="291">
                  <c:v>0.48129785150341398</c:v>
                </c:pt>
                <c:pt idx="292">
                  <c:v>0.373832515171449</c:v>
                </c:pt>
                <c:pt idx="293">
                  <c:v>0.304325330811345</c:v>
                </c:pt>
                <c:pt idx="294">
                  <c:v>0.59712636632874905</c:v>
                </c:pt>
                <c:pt idx="295">
                  <c:v>0.54197191037675196</c:v>
                </c:pt>
                <c:pt idx="296">
                  <c:v>0.44712615400977501</c:v>
                </c:pt>
                <c:pt idx="297">
                  <c:v>0.32836547655383902</c:v>
                </c:pt>
                <c:pt idx="298">
                  <c:v>0.28874086207771099</c:v>
                </c:pt>
                <c:pt idx="299">
                  <c:v>0.54612756256523398</c:v>
                </c:pt>
                <c:pt idx="300">
                  <c:v>0.52009862832655096</c:v>
                </c:pt>
                <c:pt idx="301">
                  <c:v>0.46571917882257302</c:v>
                </c:pt>
                <c:pt idx="302">
                  <c:v>0.48316389652854103</c:v>
                </c:pt>
                <c:pt idx="303">
                  <c:v>0.42446661630559401</c:v>
                </c:pt>
                <c:pt idx="304">
                  <c:v>0.48988981305723101</c:v>
                </c:pt>
                <c:pt idx="305">
                  <c:v>0.39830179385645198</c:v>
                </c:pt>
                <c:pt idx="306">
                  <c:v>0.39385838442641302</c:v>
                </c:pt>
                <c:pt idx="307">
                  <c:v>0.38570244804640502</c:v>
                </c:pt>
                <c:pt idx="308">
                  <c:v>0.34016456138651402</c:v>
                </c:pt>
                <c:pt idx="309">
                  <c:v>0.52569727838175095</c:v>
                </c:pt>
                <c:pt idx="310">
                  <c:v>0.48119054315556198</c:v>
                </c:pt>
                <c:pt idx="311">
                  <c:v>0.42027183806489998</c:v>
                </c:pt>
                <c:pt idx="312">
                  <c:v>0.36791253513392302</c:v>
                </c:pt>
                <c:pt idx="313">
                  <c:v>0.334740734207219</c:v>
                </c:pt>
                <c:pt idx="314">
                  <c:v>0.60785499999463299</c:v>
                </c:pt>
                <c:pt idx="315">
                  <c:v>0.465986235076773</c:v>
                </c:pt>
                <c:pt idx="316">
                  <c:v>0.38343684730444499</c:v>
                </c:pt>
                <c:pt idx="317">
                  <c:v>0.39195190262812402</c:v>
                </c:pt>
                <c:pt idx="318">
                  <c:v>0.37612929248503002</c:v>
                </c:pt>
                <c:pt idx="319">
                  <c:v>0.42527477436811101</c:v>
                </c:pt>
                <c:pt idx="320">
                  <c:v>0.432668131538825</c:v>
                </c:pt>
                <c:pt idx="321">
                  <c:v>0.40473055267095298</c:v>
                </c:pt>
                <c:pt idx="322">
                  <c:v>0.38368332796975402</c:v>
                </c:pt>
                <c:pt idx="323">
                  <c:v>0.35822176476534301</c:v>
                </c:pt>
                <c:pt idx="324">
                  <c:v>0.46305481150721201</c:v>
                </c:pt>
                <c:pt idx="325">
                  <c:v>0.40625991336406098</c:v>
                </c:pt>
                <c:pt idx="326">
                  <c:v>0.365850228769113</c:v>
                </c:pt>
                <c:pt idx="327">
                  <c:v>0.36752375823398298</c:v>
                </c:pt>
                <c:pt idx="328">
                  <c:v>0.29424633166894598</c:v>
                </c:pt>
                <c:pt idx="329">
                  <c:v>0.59390950418251198</c:v>
                </c:pt>
                <c:pt idx="330">
                  <c:v>0.55626242227106604</c:v>
                </c:pt>
                <c:pt idx="331">
                  <c:v>0.52671058458144104</c:v>
                </c:pt>
                <c:pt idx="332">
                  <c:v>0.52303725949523905</c:v>
                </c:pt>
                <c:pt idx="333">
                  <c:v>0.492410220939488</c:v>
                </c:pt>
                <c:pt idx="334">
                  <c:v>0.49622672633852699</c:v>
                </c:pt>
                <c:pt idx="335">
                  <c:v>0.474740168937963</c:v>
                </c:pt>
                <c:pt idx="336">
                  <c:v>0.48962937199084799</c:v>
                </c:pt>
                <c:pt idx="337">
                  <c:v>0.43114821272218201</c:v>
                </c:pt>
                <c:pt idx="338">
                  <c:v>0.39123639161650298</c:v>
                </c:pt>
                <c:pt idx="339">
                  <c:v>0.43025497587740202</c:v>
                </c:pt>
                <c:pt idx="340">
                  <c:v>0.397751935767932</c:v>
                </c:pt>
                <c:pt idx="341">
                  <c:v>0.42700233133682097</c:v>
                </c:pt>
                <c:pt idx="342">
                  <c:v>0.312242542892537</c:v>
                </c:pt>
                <c:pt idx="343">
                  <c:v>0.28832771695596898</c:v>
                </c:pt>
                <c:pt idx="344">
                  <c:v>0.44641608517348302</c:v>
                </c:pt>
                <c:pt idx="345">
                  <c:v>0.38220882245557702</c:v>
                </c:pt>
                <c:pt idx="346">
                  <c:v>0.358496547318718</c:v>
                </c:pt>
                <c:pt idx="347">
                  <c:v>0.35019320251623498</c:v>
                </c:pt>
                <c:pt idx="348">
                  <c:v>0.32935008092058998</c:v>
                </c:pt>
                <c:pt idx="349">
                  <c:v>0.48503838785401598</c:v>
                </c:pt>
                <c:pt idx="350">
                  <c:v>0.40951854820647898</c:v>
                </c:pt>
                <c:pt idx="351">
                  <c:v>0.34345519470775099</c:v>
                </c:pt>
                <c:pt idx="352">
                  <c:v>0.36445216097189198</c:v>
                </c:pt>
                <c:pt idx="353">
                  <c:v>0.31633459648458701</c:v>
                </c:pt>
                <c:pt idx="354">
                  <c:v>0.50201091202696302</c:v>
                </c:pt>
                <c:pt idx="355">
                  <c:v>0.41475068755258698</c:v>
                </c:pt>
                <c:pt idx="356">
                  <c:v>0.39841314316890403</c:v>
                </c:pt>
                <c:pt idx="357">
                  <c:v>0.39092204055609697</c:v>
                </c:pt>
                <c:pt idx="358">
                  <c:v>0.35968150987298497</c:v>
                </c:pt>
                <c:pt idx="359">
                  <c:v>0.41649191769250099</c:v>
                </c:pt>
                <c:pt idx="360">
                  <c:v>0.36521318046908302</c:v>
                </c:pt>
                <c:pt idx="361">
                  <c:v>0.31748478894591098</c:v>
                </c:pt>
                <c:pt idx="362">
                  <c:v>0.29677084334646198</c:v>
                </c:pt>
                <c:pt idx="363">
                  <c:v>0.491675242575075</c:v>
                </c:pt>
                <c:pt idx="364">
                  <c:v>0.466021376070275</c:v>
                </c:pt>
                <c:pt idx="365">
                  <c:v>0.38890750159444798</c:v>
                </c:pt>
                <c:pt idx="366">
                  <c:v>0.36812515567206899</c:v>
                </c:pt>
                <c:pt idx="367">
                  <c:v>0.65131882016376097</c:v>
                </c:pt>
                <c:pt idx="368">
                  <c:v>0.53636233690190205</c:v>
                </c:pt>
                <c:pt idx="369">
                  <c:v>0.56556135250943196</c:v>
                </c:pt>
                <c:pt idx="370">
                  <c:v>0.40199707690200698</c:v>
                </c:pt>
                <c:pt idx="371">
                  <c:v>0.47555299715522298</c:v>
                </c:pt>
                <c:pt idx="372">
                  <c:v>0.44351069668874699</c:v>
                </c:pt>
                <c:pt idx="373">
                  <c:v>0.334090823152007</c:v>
                </c:pt>
                <c:pt idx="374">
                  <c:v>0.29727551423614401</c:v>
                </c:pt>
                <c:pt idx="375">
                  <c:v>0.53375904714659395</c:v>
                </c:pt>
                <c:pt idx="376">
                  <c:v>0.438626828703785</c:v>
                </c:pt>
                <c:pt idx="377">
                  <c:v>0.44415821183788801</c:v>
                </c:pt>
                <c:pt idx="378">
                  <c:v>0.42946231581406902</c:v>
                </c:pt>
                <c:pt idx="379">
                  <c:v>0.43057741782054698</c:v>
                </c:pt>
                <c:pt idx="380">
                  <c:v>0.386630969748188</c:v>
                </c:pt>
                <c:pt idx="381">
                  <c:v>0.34659300930037801</c:v>
                </c:pt>
                <c:pt idx="382">
                  <c:v>0.31961720356182899</c:v>
                </c:pt>
                <c:pt idx="383">
                  <c:v>0.45393777766013998</c:v>
                </c:pt>
                <c:pt idx="384">
                  <c:v>0.42969643453346101</c:v>
                </c:pt>
                <c:pt idx="385">
                  <c:v>0.42561684226975199</c:v>
                </c:pt>
                <c:pt idx="386">
                  <c:v>0.336517729999249</c:v>
                </c:pt>
                <c:pt idx="387">
                  <c:v>0.43152740419428898</c:v>
                </c:pt>
                <c:pt idx="388">
                  <c:v>0.40996004054348301</c:v>
                </c:pt>
                <c:pt idx="389">
                  <c:v>0.322285257457397</c:v>
                </c:pt>
                <c:pt idx="390">
                  <c:v>0.322265756108017</c:v>
                </c:pt>
                <c:pt idx="391">
                  <c:v>0.51505540285011198</c:v>
                </c:pt>
                <c:pt idx="392">
                  <c:v>0.42878143004772001</c:v>
                </c:pt>
                <c:pt idx="393">
                  <c:v>0.41065358337547497</c:v>
                </c:pt>
                <c:pt idx="394">
                  <c:v>0.38128407142980703</c:v>
                </c:pt>
                <c:pt idx="395">
                  <c:v>0.50843197049838695</c:v>
                </c:pt>
                <c:pt idx="396">
                  <c:v>0.45137855827038098</c:v>
                </c:pt>
                <c:pt idx="397">
                  <c:v>0.44587783929192598</c:v>
                </c:pt>
                <c:pt idx="398">
                  <c:v>0.313049143051913</c:v>
                </c:pt>
                <c:pt idx="399">
                  <c:v>0.59734390442185903</c:v>
                </c:pt>
                <c:pt idx="400">
                  <c:v>0.55142529058751899</c:v>
                </c:pt>
                <c:pt idx="401">
                  <c:v>0.55465238206368705</c:v>
                </c:pt>
                <c:pt idx="402">
                  <c:v>0.53042499235890495</c:v>
                </c:pt>
                <c:pt idx="403">
                  <c:v>0.39881357558087899</c:v>
                </c:pt>
                <c:pt idx="404">
                  <c:v>0.39752031335927202</c:v>
                </c:pt>
                <c:pt idx="405">
                  <c:v>0.250628072666987</c:v>
                </c:pt>
                <c:pt idx="406">
                  <c:v>0.24069296685953301</c:v>
                </c:pt>
                <c:pt idx="407">
                  <c:v>0.51450975960960899</c:v>
                </c:pt>
                <c:pt idx="408">
                  <c:v>0.45675726851310799</c:v>
                </c:pt>
                <c:pt idx="409">
                  <c:v>0.444016479653769</c:v>
                </c:pt>
                <c:pt idx="410">
                  <c:v>0.407687333082078</c:v>
                </c:pt>
                <c:pt idx="411">
                  <c:v>0.52670415176812602</c:v>
                </c:pt>
                <c:pt idx="412">
                  <c:v>0.43098859109479098</c:v>
                </c:pt>
                <c:pt idx="413">
                  <c:v>0.43308575891192103</c:v>
                </c:pt>
                <c:pt idx="414">
                  <c:v>0.33014757982644899</c:v>
                </c:pt>
                <c:pt idx="415">
                  <c:v>0.51649214985484804</c:v>
                </c:pt>
                <c:pt idx="416">
                  <c:v>0.47335511263935498</c:v>
                </c:pt>
                <c:pt idx="417">
                  <c:v>0.49266941861223101</c:v>
                </c:pt>
                <c:pt idx="418">
                  <c:v>0.379875814362857</c:v>
                </c:pt>
                <c:pt idx="419">
                  <c:v>0.46837466391034199</c:v>
                </c:pt>
                <c:pt idx="420">
                  <c:v>0.44983401450037502</c:v>
                </c:pt>
                <c:pt idx="421">
                  <c:v>0.42086877263096201</c:v>
                </c:pt>
                <c:pt idx="422">
                  <c:v>0.31890801820792603</c:v>
                </c:pt>
                <c:pt idx="423">
                  <c:v>0.51677021995426897</c:v>
                </c:pt>
                <c:pt idx="424">
                  <c:v>0.44735506349195198</c:v>
                </c:pt>
                <c:pt idx="425">
                  <c:v>0.35375943376519903</c:v>
                </c:pt>
                <c:pt idx="426">
                  <c:v>0.336339480756773</c:v>
                </c:pt>
                <c:pt idx="427">
                  <c:v>0.482708601059255</c:v>
                </c:pt>
                <c:pt idx="428">
                  <c:v>0.39987513818894999</c:v>
                </c:pt>
                <c:pt idx="429">
                  <c:v>0.37627377500616599</c:v>
                </c:pt>
                <c:pt idx="430">
                  <c:v>0.31557917192596102</c:v>
                </c:pt>
                <c:pt idx="431">
                  <c:v>0.44087106230308798</c:v>
                </c:pt>
                <c:pt idx="432">
                  <c:v>0.36566017961946001</c:v>
                </c:pt>
                <c:pt idx="433">
                  <c:v>0.34010734556974198</c:v>
                </c:pt>
                <c:pt idx="434">
                  <c:v>0.30008211876296298</c:v>
                </c:pt>
                <c:pt idx="435">
                  <c:v>0.52640120796145295</c:v>
                </c:pt>
                <c:pt idx="436">
                  <c:v>0.50350460809535402</c:v>
                </c:pt>
                <c:pt idx="437">
                  <c:v>0.46898198510665301</c:v>
                </c:pt>
                <c:pt idx="438">
                  <c:v>0.37677421277273498</c:v>
                </c:pt>
                <c:pt idx="439">
                  <c:v>0.60340830137753099</c:v>
                </c:pt>
                <c:pt idx="440">
                  <c:v>0.48752715118429801</c:v>
                </c:pt>
                <c:pt idx="441">
                  <c:v>0.41409844136058399</c:v>
                </c:pt>
                <c:pt idx="442">
                  <c:v>0.33288447091095902</c:v>
                </c:pt>
                <c:pt idx="443">
                  <c:v>0.54848133633731799</c:v>
                </c:pt>
                <c:pt idx="444">
                  <c:v>0.50275748177524204</c:v>
                </c:pt>
                <c:pt idx="445">
                  <c:v>0.43073253873550099</c:v>
                </c:pt>
                <c:pt idx="446">
                  <c:v>0.391221121360464</c:v>
                </c:pt>
                <c:pt idx="447">
                  <c:v>0.45664105901254498</c:v>
                </c:pt>
                <c:pt idx="448">
                  <c:v>0.40510436805406702</c:v>
                </c:pt>
                <c:pt idx="449">
                  <c:v>0.39668225629854897</c:v>
                </c:pt>
                <c:pt idx="450">
                  <c:v>0.30204920999667001</c:v>
                </c:pt>
                <c:pt idx="451">
                  <c:v>0.56407055791624705</c:v>
                </c:pt>
                <c:pt idx="452">
                  <c:v>0.50297659553805696</c:v>
                </c:pt>
                <c:pt idx="453">
                  <c:v>0.397439825153247</c:v>
                </c:pt>
                <c:pt idx="454">
                  <c:v>0.31355403585136599</c:v>
                </c:pt>
                <c:pt idx="455">
                  <c:v>0.53513334714082506</c:v>
                </c:pt>
                <c:pt idx="456">
                  <c:v>0.51427942349492795</c:v>
                </c:pt>
                <c:pt idx="457">
                  <c:v>0.50947463237703305</c:v>
                </c:pt>
                <c:pt idx="458">
                  <c:v>0.37531663746763699</c:v>
                </c:pt>
                <c:pt idx="459">
                  <c:v>0.42098474076126302</c:v>
                </c:pt>
                <c:pt idx="460">
                  <c:v>0.42427337874797599</c:v>
                </c:pt>
                <c:pt idx="461">
                  <c:v>0.42565249977049002</c:v>
                </c:pt>
                <c:pt idx="462">
                  <c:v>0.30022932880409903</c:v>
                </c:pt>
                <c:pt idx="463">
                  <c:v>0.56208586067456701</c:v>
                </c:pt>
                <c:pt idx="464">
                  <c:v>0.47933166895546903</c:v>
                </c:pt>
                <c:pt idx="465">
                  <c:v>0.41805927823564698</c:v>
                </c:pt>
                <c:pt idx="466">
                  <c:v>0.39728217907635999</c:v>
                </c:pt>
                <c:pt idx="467">
                  <c:v>0.50103938855948404</c:v>
                </c:pt>
                <c:pt idx="468">
                  <c:v>0.434725030079674</c:v>
                </c:pt>
                <c:pt idx="469">
                  <c:v>0.44003795007075402</c:v>
                </c:pt>
                <c:pt idx="470">
                  <c:v>0.38576945199921597</c:v>
                </c:pt>
                <c:pt idx="471">
                  <c:v>0.37810360535854998</c:v>
                </c:pt>
                <c:pt idx="472">
                  <c:v>0.39488869304753998</c:v>
                </c:pt>
                <c:pt idx="473">
                  <c:v>0.36513921307978298</c:v>
                </c:pt>
                <c:pt idx="474">
                  <c:v>0.27558981669087401</c:v>
                </c:pt>
                <c:pt idx="475">
                  <c:v>0.44936852310195302</c:v>
                </c:pt>
                <c:pt idx="476">
                  <c:v>0.43522759825083401</c:v>
                </c:pt>
                <c:pt idx="477">
                  <c:v>0.42477184694432302</c:v>
                </c:pt>
                <c:pt idx="478">
                  <c:v>0.33577586120616099</c:v>
                </c:pt>
                <c:pt idx="479">
                  <c:v>0.57947478319326295</c:v>
                </c:pt>
                <c:pt idx="480">
                  <c:v>0.45010510559489397</c:v>
                </c:pt>
                <c:pt idx="481">
                  <c:v>0.41727863986227498</c:v>
                </c:pt>
                <c:pt idx="482">
                  <c:v>0.36977733064297302</c:v>
                </c:pt>
                <c:pt idx="483">
                  <c:v>0.42989745437877902</c:v>
                </c:pt>
                <c:pt idx="484">
                  <c:v>0.36499798009928303</c:v>
                </c:pt>
                <c:pt idx="485">
                  <c:v>0.36132979778409802</c:v>
                </c:pt>
                <c:pt idx="486">
                  <c:v>0.18430694685343199</c:v>
                </c:pt>
                <c:pt idx="487">
                  <c:v>0.58994561286700897</c:v>
                </c:pt>
                <c:pt idx="488">
                  <c:v>0.47642517340011997</c:v>
                </c:pt>
                <c:pt idx="489">
                  <c:v>0.39483191818177099</c:v>
                </c:pt>
                <c:pt idx="490">
                  <c:v>0.35518793048177999</c:v>
                </c:pt>
                <c:pt idx="491">
                  <c:v>0.54188426283798397</c:v>
                </c:pt>
                <c:pt idx="492">
                  <c:v>0.44909559119843101</c:v>
                </c:pt>
                <c:pt idx="493">
                  <c:v>0.41530349536560102</c:v>
                </c:pt>
                <c:pt idx="494">
                  <c:v>0.33403099088664601</c:v>
                </c:pt>
                <c:pt idx="495">
                  <c:v>0.38743646953090799</c:v>
                </c:pt>
                <c:pt idx="496">
                  <c:v>0.35726006265023902</c:v>
                </c:pt>
                <c:pt idx="497">
                  <c:v>0.23192959172731401</c:v>
                </c:pt>
                <c:pt idx="498">
                  <c:v>0.167888698150883</c:v>
                </c:pt>
                <c:pt idx="499">
                  <c:v>0.53985051379539195</c:v>
                </c:pt>
                <c:pt idx="500">
                  <c:v>0.54959600707187795</c:v>
                </c:pt>
                <c:pt idx="501">
                  <c:v>0.49923089063741</c:v>
                </c:pt>
                <c:pt idx="502">
                  <c:v>0.440981129730526</c:v>
                </c:pt>
                <c:pt idx="503">
                  <c:v>0.52186824025147005</c:v>
                </c:pt>
                <c:pt idx="504">
                  <c:v>0.48735479113889202</c:v>
                </c:pt>
                <c:pt idx="505">
                  <c:v>0.46929137082057398</c:v>
                </c:pt>
                <c:pt idx="506">
                  <c:v>0.37907966120324799</c:v>
                </c:pt>
                <c:pt idx="507">
                  <c:v>0.56578014366175899</c:v>
                </c:pt>
                <c:pt idx="508">
                  <c:v>0.50161553366018696</c:v>
                </c:pt>
                <c:pt idx="509">
                  <c:v>0.45915211064003503</c:v>
                </c:pt>
                <c:pt idx="510">
                  <c:v>0.43616886716791498</c:v>
                </c:pt>
                <c:pt idx="511">
                  <c:v>0.43961705881443802</c:v>
                </c:pt>
                <c:pt idx="512">
                  <c:v>0.433057419002921</c:v>
                </c:pt>
                <c:pt idx="513">
                  <c:v>0.41323261060530198</c:v>
                </c:pt>
                <c:pt idx="514">
                  <c:v>0.27113850940045398</c:v>
                </c:pt>
              </c:numCache>
            </c:numRef>
          </c:xVal>
          <c:yVal>
            <c:numRef>
              <c:f>WinnersCloud!$H$53:$H$1948</c:f>
              <c:numCache>
                <c:formatCode>General</c:formatCode>
                <c:ptCount val="1896"/>
                <c:pt idx="0">
                  <c:v>1</c:v>
                </c:pt>
                <c:pt idx="1">
                  <c:v>0.99871148306076096</c:v>
                </c:pt>
                <c:pt idx="2">
                  <c:v>0.99297830194004999</c:v>
                </c:pt>
                <c:pt idx="3">
                  <c:v>0.89329122474644496</c:v>
                </c:pt>
                <c:pt idx="4">
                  <c:v>0.93151648049249802</c:v>
                </c:pt>
                <c:pt idx="5">
                  <c:v>0.90016068448876296</c:v>
                </c:pt>
                <c:pt idx="6">
                  <c:v>0.94760253260585503</c:v>
                </c:pt>
                <c:pt idx="7">
                  <c:v>0.90319889078512505</c:v>
                </c:pt>
                <c:pt idx="8">
                  <c:v>0.94346451770184103</c:v>
                </c:pt>
                <c:pt idx="9">
                  <c:v>0.87152154458476105</c:v>
                </c:pt>
                <c:pt idx="10">
                  <c:v>0.98783230088322904</c:v>
                </c:pt>
                <c:pt idx="11">
                  <c:v>0.91564698931882105</c:v>
                </c:pt>
                <c:pt idx="12">
                  <c:v>0.85431275647371996</c:v>
                </c:pt>
                <c:pt idx="13">
                  <c:v>0.905776324270264</c:v>
                </c:pt>
                <c:pt idx="14">
                  <c:v>0.95795190870491997</c:v>
                </c:pt>
                <c:pt idx="15">
                  <c:v>0.89077968638066896</c:v>
                </c:pt>
                <c:pt idx="16">
                  <c:v>0.99973891234160095</c:v>
                </c:pt>
                <c:pt idx="17">
                  <c:v>0.91575491443339996</c:v>
                </c:pt>
                <c:pt idx="18">
                  <c:v>0.96662953265263996</c:v>
                </c:pt>
                <c:pt idx="19">
                  <c:v>0.93969280792820098</c:v>
                </c:pt>
                <c:pt idx="20">
                  <c:v>0.92830512175764701</c:v>
                </c:pt>
                <c:pt idx="21">
                  <c:v>0.86518280124900304</c:v>
                </c:pt>
                <c:pt idx="22">
                  <c:v>0.95095267489468804</c:v>
                </c:pt>
                <c:pt idx="23">
                  <c:v>0.95955374099502</c:v>
                </c:pt>
                <c:pt idx="24">
                  <c:v>0.85806454315771596</c:v>
                </c:pt>
                <c:pt idx="25">
                  <c:v>0.84747696869028899</c:v>
                </c:pt>
                <c:pt idx="26">
                  <c:v>0.94073628353976901</c:v>
                </c:pt>
                <c:pt idx="27">
                  <c:v>0.96477646129067696</c:v>
                </c:pt>
                <c:pt idx="28">
                  <c:v>0.96552362899974498</c:v>
                </c:pt>
                <c:pt idx="29">
                  <c:v>0.91490976981316696</c:v>
                </c:pt>
                <c:pt idx="30">
                  <c:v>0.91775767995961399</c:v>
                </c:pt>
                <c:pt idx="31">
                  <c:v>0.96486295321746096</c:v>
                </c:pt>
                <c:pt idx="32">
                  <c:v>0.90174032379235503</c:v>
                </c:pt>
                <c:pt idx="33">
                  <c:v>0.95796584673269503</c:v>
                </c:pt>
                <c:pt idx="34">
                  <c:v>0.96474806983509498</c:v>
                </c:pt>
                <c:pt idx="35">
                  <c:v>0.90576405127821702</c:v>
                </c:pt>
                <c:pt idx="36">
                  <c:v>0.92950527492085</c:v>
                </c:pt>
                <c:pt idx="37">
                  <c:v>0.987058808313095</c:v>
                </c:pt>
                <c:pt idx="38">
                  <c:v>0.95019562623228104</c:v>
                </c:pt>
                <c:pt idx="39">
                  <c:v>0.930000120256115</c:v>
                </c:pt>
                <c:pt idx="40">
                  <c:v>0.87391652781836204</c:v>
                </c:pt>
                <c:pt idx="41">
                  <c:v>0.863950483646301</c:v>
                </c:pt>
                <c:pt idx="42">
                  <c:v>0.95359731356014499</c:v>
                </c:pt>
                <c:pt idx="43">
                  <c:v>0.98778249548318897</c:v>
                </c:pt>
                <c:pt idx="44">
                  <c:v>1</c:v>
                </c:pt>
                <c:pt idx="45">
                  <c:v>0.92178774713608302</c:v>
                </c:pt>
                <c:pt idx="46">
                  <c:v>0.95007739449644801</c:v>
                </c:pt>
                <c:pt idx="47">
                  <c:v>0.93223739510409398</c:v>
                </c:pt>
                <c:pt idx="48">
                  <c:v>0.94110752697150002</c:v>
                </c:pt>
                <c:pt idx="49">
                  <c:v>0.87501345343151904</c:v>
                </c:pt>
                <c:pt idx="50">
                  <c:v>0.90345486040434497</c:v>
                </c:pt>
                <c:pt idx="51">
                  <c:v>0.94268520085705798</c:v>
                </c:pt>
                <c:pt idx="52">
                  <c:v>0.96143250358632903</c:v>
                </c:pt>
                <c:pt idx="53">
                  <c:v>1</c:v>
                </c:pt>
                <c:pt idx="54">
                  <c:v>0.95338902100025702</c:v>
                </c:pt>
                <c:pt idx="55">
                  <c:v>0.94691842009786698</c:v>
                </c:pt>
                <c:pt idx="56">
                  <c:v>0.96289638562181201</c:v>
                </c:pt>
                <c:pt idx="57">
                  <c:v>0.796460150415778</c:v>
                </c:pt>
                <c:pt idx="58">
                  <c:v>0.82307963653029603</c:v>
                </c:pt>
                <c:pt idx="59">
                  <c:v>0.79361853083818101</c:v>
                </c:pt>
                <c:pt idx="60">
                  <c:v>0.92711796441292205</c:v>
                </c:pt>
                <c:pt idx="61">
                  <c:v>0.85987555726231901</c:v>
                </c:pt>
                <c:pt idx="62">
                  <c:v>0.83572019426002997</c:v>
                </c:pt>
                <c:pt idx="63">
                  <c:v>0.91863421170815895</c:v>
                </c:pt>
                <c:pt idx="64">
                  <c:v>0.89026188134110396</c:v>
                </c:pt>
                <c:pt idx="65">
                  <c:v>0.73217588914875098</c:v>
                </c:pt>
                <c:pt idx="66">
                  <c:v>0.85577125367757101</c:v>
                </c:pt>
                <c:pt idx="67">
                  <c:v>0.97816907260048702</c:v>
                </c:pt>
                <c:pt idx="68">
                  <c:v>0.91423247312025602</c:v>
                </c:pt>
                <c:pt idx="69">
                  <c:v>0.96101061652086095</c:v>
                </c:pt>
                <c:pt idx="70">
                  <c:v>0.95796715635803098</c:v>
                </c:pt>
                <c:pt idx="71">
                  <c:v>1</c:v>
                </c:pt>
                <c:pt idx="72">
                  <c:v>0.92370852145286597</c:v>
                </c:pt>
                <c:pt idx="73">
                  <c:v>0.811537009831651</c:v>
                </c:pt>
                <c:pt idx="74">
                  <c:v>0.85132446341975399</c:v>
                </c:pt>
                <c:pt idx="75">
                  <c:v>0.936341818273699</c:v>
                </c:pt>
                <c:pt idx="76">
                  <c:v>0.97265783926274596</c:v>
                </c:pt>
                <c:pt idx="77">
                  <c:v>1</c:v>
                </c:pt>
                <c:pt idx="78">
                  <c:v>0.892491443462606</c:v>
                </c:pt>
                <c:pt idx="79">
                  <c:v>0.88928587664068903</c:v>
                </c:pt>
                <c:pt idx="80">
                  <c:v>0.88877304568567705</c:v>
                </c:pt>
                <c:pt idx="81">
                  <c:v>0.823578242733361</c:v>
                </c:pt>
                <c:pt idx="82">
                  <c:v>0.96922913719428005</c:v>
                </c:pt>
                <c:pt idx="83">
                  <c:v>0.93870896759030997</c:v>
                </c:pt>
                <c:pt idx="84">
                  <c:v>0.91151853230133595</c:v>
                </c:pt>
                <c:pt idx="85">
                  <c:v>0.79621437615652702</c:v>
                </c:pt>
                <c:pt idx="86">
                  <c:v>0.83954643053780897</c:v>
                </c:pt>
                <c:pt idx="87">
                  <c:v>0.87917427583727503</c:v>
                </c:pt>
                <c:pt idx="88">
                  <c:v>0.92300901032955496</c:v>
                </c:pt>
                <c:pt idx="89">
                  <c:v>0.891803543002338</c:v>
                </c:pt>
                <c:pt idx="90">
                  <c:v>0.91391150172602498</c:v>
                </c:pt>
                <c:pt idx="91">
                  <c:v>0.90170234786473802</c:v>
                </c:pt>
                <c:pt idx="92">
                  <c:v>0.93700610860653999</c:v>
                </c:pt>
                <c:pt idx="93">
                  <c:v>0.87363168203602803</c:v>
                </c:pt>
                <c:pt idx="94">
                  <c:v>0.88222658933129505</c:v>
                </c:pt>
                <c:pt idx="95">
                  <c:v>1</c:v>
                </c:pt>
                <c:pt idx="96">
                  <c:v>0.88479933097991503</c:v>
                </c:pt>
                <c:pt idx="97">
                  <c:v>0.90290516213196503</c:v>
                </c:pt>
                <c:pt idx="98">
                  <c:v>0.91705770551110599</c:v>
                </c:pt>
                <c:pt idx="99">
                  <c:v>0.88930640108962999</c:v>
                </c:pt>
                <c:pt idx="100">
                  <c:v>0.90917792324386904</c:v>
                </c:pt>
                <c:pt idx="101">
                  <c:v>0.92340884261724898</c:v>
                </c:pt>
                <c:pt idx="102">
                  <c:v>0.945745258069846</c:v>
                </c:pt>
                <c:pt idx="103">
                  <c:v>0.94410397731016904</c:v>
                </c:pt>
                <c:pt idx="104">
                  <c:v>1</c:v>
                </c:pt>
                <c:pt idx="105">
                  <c:v>0.96839156596426601</c:v>
                </c:pt>
                <c:pt idx="106">
                  <c:v>0.76572736761468196</c:v>
                </c:pt>
                <c:pt idx="107">
                  <c:v>0.87411753371081402</c:v>
                </c:pt>
                <c:pt idx="108">
                  <c:v>0.92991876515400296</c:v>
                </c:pt>
                <c:pt idx="109">
                  <c:v>0.95915091634896099</c:v>
                </c:pt>
                <c:pt idx="110">
                  <c:v>0.937059784548254</c:v>
                </c:pt>
                <c:pt idx="111">
                  <c:v>0.875815340915433</c:v>
                </c:pt>
                <c:pt idx="112">
                  <c:v>0.94989401703450604</c:v>
                </c:pt>
                <c:pt idx="113">
                  <c:v>0.88112259377434998</c:v>
                </c:pt>
                <c:pt idx="114">
                  <c:v>0.87495526069164997</c:v>
                </c:pt>
                <c:pt idx="115">
                  <c:v>0.81878674129082396</c:v>
                </c:pt>
                <c:pt idx="116">
                  <c:v>0.93009675595271701</c:v>
                </c:pt>
                <c:pt idx="117">
                  <c:v>0.79224494876401397</c:v>
                </c:pt>
                <c:pt idx="118">
                  <c:v>0.88847337489453204</c:v>
                </c:pt>
                <c:pt idx="119">
                  <c:v>0.96346103904940905</c:v>
                </c:pt>
                <c:pt idx="120">
                  <c:v>0.81132466138100401</c:v>
                </c:pt>
                <c:pt idx="121">
                  <c:v>0.95245140153470498</c:v>
                </c:pt>
                <c:pt idx="122">
                  <c:v>0.96063756273228396</c:v>
                </c:pt>
                <c:pt idx="123">
                  <c:v>0.91273969897007701</c:v>
                </c:pt>
                <c:pt idx="124">
                  <c:v>1</c:v>
                </c:pt>
                <c:pt idx="125">
                  <c:v>0.98467543716409101</c:v>
                </c:pt>
                <c:pt idx="126">
                  <c:v>0.94426783373743794</c:v>
                </c:pt>
                <c:pt idx="127">
                  <c:v>0.99632565437532405</c:v>
                </c:pt>
                <c:pt idx="128">
                  <c:v>0.85451715686095997</c:v>
                </c:pt>
                <c:pt idx="129">
                  <c:v>0.83367980485173598</c:v>
                </c:pt>
                <c:pt idx="130">
                  <c:v>0.81974064515575296</c:v>
                </c:pt>
                <c:pt idx="131">
                  <c:v>0.87370091808083905</c:v>
                </c:pt>
                <c:pt idx="132">
                  <c:v>0.78875888463591104</c:v>
                </c:pt>
                <c:pt idx="133">
                  <c:v>0.875219787320339</c:v>
                </c:pt>
                <c:pt idx="134">
                  <c:v>0.97109305629639397</c:v>
                </c:pt>
                <c:pt idx="135">
                  <c:v>0.85923778928433703</c:v>
                </c:pt>
                <c:pt idx="136">
                  <c:v>0.91696931916386903</c:v>
                </c:pt>
                <c:pt idx="137">
                  <c:v>0.871744969743528</c:v>
                </c:pt>
                <c:pt idx="138">
                  <c:v>0.90849548574434302</c:v>
                </c:pt>
                <c:pt idx="139">
                  <c:v>0.86711383141162801</c:v>
                </c:pt>
                <c:pt idx="140">
                  <c:v>0.88394364139402704</c:v>
                </c:pt>
                <c:pt idx="141">
                  <c:v>0.89472180605295004</c:v>
                </c:pt>
                <c:pt idx="142">
                  <c:v>0.90846851243822102</c:v>
                </c:pt>
                <c:pt idx="143">
                  <c:v>0.83993384833376905</c:v>
                </c:pt>
                <c:pt idx="144">
                  <c:v>0.91492680841315399</c:v>
                </c:pt>
                <c:pt idx="145">
                  <c:v>0.92736242296915605</c:v>
                </c:pt>
                <c:pt idx="146">
                  <c:v>0.919012068273797</c:v>
                </c:pt>
                <c:pt idx="147">
                  <c:v>0.95809876570889596</c:v>
                </c:pt>
                <c:pt idx="148">
                  <c:v>0.84767632672828097</c:v>
                </c:pt>
                <c:pt idx="149">
                  <c:v>0.86205916152558304</c:v>
                </c:pt>
                <c:pt idx="150">
                  <c:v>0.89899681526276298</c:v>
                </c:pt>
                <c:pt idx="151">
                  <c:v>0.87460293175882198</c:v>
                </c:pt>
                <c:pt idx="152">
                  <c:v>0.86195528910346297</c:v>
                </c:pt>
                <c:pt idx="153">
                  <c:v>0.79209891052705395</c:v>
                </c:pt>
                <c:pt idx="154">
                  <c:v>0.99148637229882297</c:v>
                </c:pt>
                <c:pt idx="155">
                  <c:v>0.91518247814553999</c:v>
                </c:pt>
                <c:pt idx="156">
                  <c:v>0.81496232008688796</c:v>
                </c:pt>
                <c:pt idx="157">
                  <c:v>0.85077134780941899</c:v>
                </c:pt>
                <c:pt idx="158">
                  <c:v>0.861128992436758</c:v>
                </c:pt>
                <c:pt idx="159">
                  <c:v>0.86510335784362502</c:v>
                </c:pt>
                <c:pt idx="160">
                  <c:v>0.94065039308465204</c:v>
                </c:pt>
                <c:pt idx="161">
                  <c:v>0.96153810585631605</c:v>
                </c:pt>
                <c:pt idx="162">
                  <c:v>0.94116495428913904</c:v>
                </c:pt>
                <c:pt idx="163">
                  <c:v>1</c:v>
                </c:pt>
                <c:pt idx="164">
                  <c:v>0.92067853160708801</c:v>
                </c:pt>
                <c:pt idx="165">
                  <c:v>0.83978583243011395</c:v>
                </c:pt>
                <c:pt idx="166">
                  <c:v>0.92633449617973096</c:v>
                </c:pt>
                <c:pt idx="167">
                  <c:v>0.92736690292327295</c:v>
                </c:pt>
                <c:pt idx="168">
                  <c:v>0.96020712073925296</c:v>
                </c:pt>
                <c:pt idx="169">
                  <c:v>1</c:v>
                </c:pt>
                <c:pt idx="170">
                  <c:v>0.84523244604776504</c:v>
                </c:pt>
                <c:pt idx="171">
                  <c:v>0.896381410258134</c:v>
                </c:pt>
                <c:pt idx="172">
                  <c:v>0.95339104264236196</c:v>
                </c:pt>
                <c:pt idx="173">
                  <c:v>0.84835516063313698</c:v>
                </c:pt>
                <c:pt idx="174">
                  <c:v>0.87412230253106804</c:v>
                </c:pt>
                <c:pt idx="175">
                  <c:v>1</c:v>
                </c:pt>
                <c:pt idx="176">
                  <c:v>0.96716093049621898</c:v>
                </c:pt>
                <c:pt idx="177">
                  <c:v>0.88000659484192401</c:v>
                </c:pt>
                <c:pt idx="178">
                  <c:v>0.85833576884117702</c:v>
                </c:pt>
                <c:pt idx="179">
                  <c:v>0.95684344928156095</c:v>
                </c:pt>
                <c:pt idx="180">
                  <c:v>0.92089095719581004</c:v>
                </c:pt>
                <c:pt idx="181">
                  <c:v>0.92471803273373698</c:v>
                </c:pt>
                <c:pt idx="182">
                  <c:v>0.85182013120361799</c:v>
                </c:pt>
                <c:pt idx="183">
                  <c:v>0.94154156562570102</c:v>
                </c:pt>
                <c:pt idx="184">
                  <c:v>0.88760539130740901</c:v>
                </c:pt>
                <c:pt idx="185">
                  <c:v>0.93659163370531795</c:v>
                </c:pt>
                <c:pt idx="186">
                  <c:v>0.87892412622851401</c:v>
                </c:pt>
                <c:pt idx="187">
                  <c:v>0.90542558791998895</c:v>
                </c:pt>
                <c:pt idx="188">
                  <c:v>0.902577092439525</c:v>
                </c:pt>
                <c:pt idx="189">
                  <c:v>0.87181144969753799</c:v>
                </c:pt>
                <c:pt idx="190">
                  <c:v>0.74138971107993601</c:v>
                </c:pt>
                <c:pt idx="191">
                  <c:v>0.828860385676916</c:v>
                </c:pt>
                <c:pt idx="192">
                  <c:v>0.90682667480932599</c:v>
                </c:pt>
                <c:pt idx="193">
                  <c:v>0.94923730130383499</c:v>
                </c:pt>
                <c:pt idx="194">
                  <c:v>0.94650371850846204</c:v>
                </c:pt>
                <c:pt idx="195">
                  <c:v>0.90553896827153202</c:v>
                </c:pt>
                <c:pt idx="196">
                  <c:v>0.80068952278074002</c:v>
                </c:pt>
                <c:pt idx="197">
                  <c:v>0.837568699013579</c:v>
                </c:pt>
                <c:pt idx="198">
                  <c:v>0.97047667278267902</c:v>
                </c:pt>
                <c:pt idx="199">
                  <c:v>1</c:v>
                </c:pt>
                <c:pt idx="200">
                  <c:v>0.93637572295648097</c:v>
                </c:pt>
                <c:pt idx="201">
                  <c:v>0.91641509073273897</c:v>
                </c:pt>
                <c:pt idx="202">
                  <c:v>0.93800964087634198</c:v>
                </c:pt>
                <c:pt idx="203">
                  <c:v>1</c:v>
                </c:pt>
                <c:pt idx="204">
                  <c:v>1</c:v>
                </c:pt>
                <c:pt idx="205">
                  <c:v>0.98900278414555298</c:v>
                </c:pt>
                <c:pt idx="206">
                  <c:v>0.74854575799790102</c:v>
                </c:pt>
                <c:pt idx="207">
                  <c:v>0.80034473909119597</c:v>
                </c:pt>
                <c:pt idx="208">
                  <c:v>0.91201869851607698</c:v>
                </c:pt>
                <c:pt idx="209">
                  <c:v>0.74763722767180496</c:v>
                </c:pt>
                <c:pt idx="210">
                  <c:v>0.91054066448468296</c:v>
                </c:pt>
                <c:pt idx="211">
                  <c:v>0.82008391395081104</c:v>
                </c:pt>
                <c:pt idx="212">
                  <c:v>0.87351112294284206</c:v>
                </c:pt>
                <c:pt idx="213">
                  <c:v>0.76694585118761105</c:v>
                </c:pt>
                <c:pt idx="214">
                  <c:v>0.91113110210144499</c:v>
                </c:pt>
                <c:pt idx="215">
                  <c:v>0.980712145965843</c:v>
                </c:pt>
                <c:pt idx="216">
                  <c:v>0.91069316153065205</c:v>
                </c:pt>
                <c:pt idx="217">
                  <c:v>0.85415290891971396</c:v>
                </c:pt>
                <c:pt idx="218">
                  <c:v>0.86968499074490002</c:v>
                </c:pt>
                <c:pt idx="219">
                  <c:v>0.96611229348089001</c:v>
                </c:pt>
                <c:pt idx="220">
                  <c:v>0.80580979781040796</c:v>
                </c:pt>
                <c:pt idx="221">
                  <c:v>0.86231947664921604</c:v>
                </c:pt>
                <c:pt idx="222">
                  <c:v>0.90022860815394301</c:v>
                </c:pt>
                <c:pt idx="223">
                  <c:v>0.96239219929244402</c:v>
                </c:pt>
                <c:pt idx="224">
                  <c:v>0.98713404624781098</c:v>
                </c:pt>
                <c:pt idx="225">
                  <c:v>0.88831051602748801</c:v>
                </c:pt>
                <c:pt idx="226">
                  <c:v>1</c:v>
                </c:pt>
                <c:pt idx="227">
                  <c:v>0.86403167657831303</c:v>
                </c:pt>
                <c:pt idx="228">
                  <c:v>0.89862476556205695</c:v>
                </c:pt>
                <c:pt idx="229">
                  <c:v>0.75254055276551401</c:v>
                </c:pt>
                <c:pt idx="230">
                  <c:v>0.90990498504616002</c:v>
                </c:pt>
                <c:pt idx="231">
                  <c:v>0.73460895927793202</c:v>
                </c:pt>
                <c:pt idx="232">
                  <c:v>0.80475304096746803</c:v>
                </c:pt>
                <c:pt idx="233">
                  <c:v>0.87483648642978495</c:v>
                </c:pt>
                <c:pt idx="234">
                  <c:v>0.99659015289725295</c:v>
                </c:pt>
                <c:pt idx="235">
                  <c:v>0.98417875285791501</c:v>
                </c:pt>
                <c:pt idx="236">
                  <c:v>0.96346202329004804</c:v>
                </c:pt>
                <c:pt idx="237">
                  <c:v>0.98100879992059997</c:v>
                </c:pt>
                <c:pt idx="238">
                  <c:v>0.94365217727985595</c:v>
                </c:pt>
                <c:pt idx="239">
                  <c:v>0.85202886737606098</c:v>
                </c:pt>
                <c:pt idx="240">
                  <c:v>0.79020866425900205</c:v>
                </c:pt>
                <c:pt idx="241">
                  <c:v>0.93870922783065103</c:v>
                </c:pt>
                <c:pt idx="242">
                  <c:v>0.86515348189212005</c:v>
                </c:pt>
                <c:pt idx="243">
                  <c:v>0.91309004734606602</c:v>
                </c:pt>
                <c:pt idx="244">
                  <c:v>0.84898601212575198</c:v>
                </c:pt>
                <c:pt idx="245">
                  <c:v>0.769445829731491</c:v>
                </c:pt>
                <c:pt idx="246">
                  <c:v>0.91988851910537195</c:v>
                </c:pt>
                <c:pt idx="247">
                  <c:v>0.86692976007084599</c:v>
                </c:pt>
                <c:pt idx="248">
                  <c:v>0.89537262401206297</c:v>
                </c:pt>
                <c:pt idx="249">
                  <c:v>0.86170507397151397</c:v>
                </c:pt>
                <c:pt idx="250">
                  <c:v>0.80842488739331797</c:v>
                </c:pt>
                <c:pt idx="251">
                  <c:v>0.99714912691171798</c:v>
                </c:pt>
                <c:pt idx="252">
                  <c:v>0.84436432925077098</c:v>
                </c:pt>
                <c:pt idx="253">
                  <c:v>0.981982449254862</c:v>
                </c:pt>
                <c:pt idx="254">
                  <c:v>0.87942660769273395</c:v>
                </c:pt>
                <c:pt idx="255">
                  <c:v>0.92548353354291102</c:v>
                </c:pt>
                <c:pt idx="256">
                  <c:v>0.77706217141557599</c:v>
                </c:pt>
                <c:pt idx="257">
                  <c:v>0.92790437498369405</c:v>
                </c:pt>
                <c:pt idx="258">
                  <c:v>0.76920631248376004</c:v>
                </c:pt>
                <c:pt idx="259">
                  <c:v>0.99980909216305702</c:v>
                </c:pt>
                <c:pt idx="260">
                  <c:v>0.96452754028231502</c:v>
                </c:pt>
                <c:pt idx="261">
                  <c:v>0.95484267680953705</c:v>
                </c:pt>
                <c:pt idx="262">
                  <c:v>0.87032714610081896</c:v>
                </c:pt>
                <c:pt idx="263">
                  <c:v>1</c:v>
                </c:pt>
                <c:pt idx="264">
                  <c:v>0.92409119572398501</c:v>
                </c:pt>
                <c:pt idx="265">
                  <c:v>0.97121222775571903</c:v>
                </c:pt>
                <c:pt idx="266">
                  <c:v>1</c:v>
                </c:pt>
                <c:pt idx="267">
                  <c:v>0.95582500412511895</c:v>
                </c:pt>
                <c:pt idx="268">
                  <c:v>0.932136293743133</c:v>
                </c:pt>
                <c:pt idx="269">
                  <c:v>0.89243779378523203</c:v>
                </c:pt>
                <c:pt idx="270">
                  <c:v>0.84134734175586301</c:v>
                </c:pt>
                <c:pt idx="271">
                  <c:v>0.94314531393928602</c:v>
                </c:pt>
                <c:pt idx="272">
                  <c:v>0.97117918798480396</c:v>
                </c:pt>
                <c:pt idx="273">
                  <c:v>0.87146976205320004</c:v>
                </c:pt>
                <c:pt idx="274">
                  <c:v>0.843060535236411</c:v>
                </c:pt>
                <c:pt idx="275">
                  <c:v>0.95120809189161304</c:v>
                </c:pt>
                <c:pt idx="276">
                  <c:v>0.89356629258897802</c:v>
                </c:pt>
                <c:pt idx="277">
                  <c:v>0.80425612609705499</c:v>
                </c:pt>
                <c:pt idx="278">
                  <c:v>0.84980535143251101</c:v>
                </c:pt>
                <c:pt idx="279">
                  <c:v>0.894503954322452</c:v>
                </c:pt>
                <c:pt idx="280">
                  <c:v>0.81496027435756002</c:v>
                </c:pt>
                <c:pt idx="281">
                  <c:v>0.80359992037851702</c:v>
                </c:pt>
                <c:pt idx="282">
                  <c:v>0.90020896666941697</c:v>
                </c:pt>
                <c:pt idx="283">
                  <c:v>0.90268759071749805</c:v>
                </c:pt>
                <c:pt idx="284">
                  <c:v>0.82624520287724401</c:v>
                </c:pt>
                <c:pt idx="285">
                  <c:v>0.89536027063004597</c:v>
                </c:pt>
                <c:pt idx="286">
                  <c:v>0.909908253371432</c:v>
                </c:pt>
                <c:pt idx="287">
                  <c:v>0.95467507420870201</c:v>
                </c:pt>
                <c:pt idx="288">
                  <c:v>0.94902759427031003</c:v>
                </c:pt>
                <c:pt idx="289">
                  <c:v>0.94495501649043501</c:v>
                </c:pt>
                <c:pt idx="290">
                  <c:v>0.95980538302252705</c:v>
                </c:pt>
                <c:pt idx="291">
                  <c:v>0.90045366197291898</c:v>
                </c:pt>
                <c:pt idx="292">
                  <c:v>0.85164427933685904</c:v>
                </c:pt>
                <c:pt idx="293">
                  <c:v>0.96055012592690003</c:v>
                </c:pt>
                <c:pt idx="294">
                  <c:v>1</c:v>
                </c:pt>
                <c:pt idx="295">
                  <c:v>0.94503629348958396</c:v>
                </c:pt>
                <c:pt idx="296">
                  <c:v>0.970817911175338</c:v>
                </c:pt>
                <c:pt idx="297">
                  <c:v>0.93426123722868204</c:v>
                </c:pt>
                <c:pt idx="298">
                  <c:v>0.98022284784001401</c:v>
                </c:pt>
                <c:pt idx="299">
                  <c:v>0.85806040592632704</c:v>
                </c:pt>
                <c:pt idx="300">
                  <c:v>0.97878025612951403</c:v>
                </c:pt>
                <c:pt idx="301">
                  <c:v>0.80181332602311095</c:v>
                </c:pt>
                <c:pt idx="302">
                  <c:v>0.91978037456435902</c:v>
                </c:pt>
                <c:pt idx="303">
                  <c:v>0.92787546200154603</c:v>
                </c:pt>
                <c:pt idx="304">
                  <c:v>0.84001125544580801</c:v>
                </c:pt>
                <c:pt idx="305">
                  <c:v>0.92152300045556401</c:v>
                </c:pt>
                <c:pt idx="306">
                  <c:v>0.82335984779364801</c:v>
                </c:pt>
                <c:pt idx="307">
                  <c:v>0.92174390624550295</c:v>
                </c:pt>
                <c:pt idx="308">
                  <c:v>0.91157573735992603</c:v>
                </c:pt>
                <c:pt idx="309">
                  <c:v>0.95121431547989199</c:v>
                </c:pt>
                <c:pt idx="310">
                  <c:v>0.95686252510617298</c:v>
                </c:pt>
                <c:pt idx="311">
                  <c:v>0.97362378845123099</c:v>
                </c:pt>
                <c:pt idx="312">
                  <c:v>0.80085027830564903</c:v>
                </c:pt>
                <c:pt idx="313">
                  <c:v>1</c:v>
                </c:pt>
                <c:pt idx="314">
                  <c:v>0.90543499412856399</c:v>
                </c:pt>
                <c:pt idx="315">
                  <c:v>0.98683243625884698</c:v>
                </c:pt>
                <c:pt idx="316">
                  <c:v>0.88291556280622396</c:v>
                </c:pt>
                <c:pt idx="317">
                  <c:v>0.92380738550080499</c:v>
                </c:pt>
                <c:pt idx="318">
                  <c:v>0.96024772719283003</c:v>
                </c:pt>
                <c:pt idx="319">
                  <c:v>1</c:v>
                </c:pt>
                <c:pt idx="320">
                  <c:v>0.88945708035243598</c:v>
                </c:pt>
                <c:pt idx="321">
                  <c:v>0.89139926935171498</c:v>
                </c:pt>
                <c:pt idx="322">
                  <c:v>0.800159698155397</c:v>
                </c:pt>
                <c:pt idx="323">
                  <c:v>0.858958264222625</c:v>
                </c:pt>
                <c:pt idx="324">
                  <c:v>0.98061098129754398</c:v>
                </c:pt>
                <c:pt idx="325">
                  <c:v>0.99840502248567697</c:v>
                </c:pt>
                <c:pt idx="326">
                  <c:v>0.92690040485879499</c:v>
                </c:pt>
                <c:pt idx="327">
                  <c:v>0.90314276610481503</c:v>
                </c:pt>
                <c:pt idx="328">
                  <c:v>0.984844989075355</c:v>
                </c:pt>
                <c:pt idx="329">
                  <c:v>0.91903288697860497</c:v>
                </c:pt>
                <c:pt idx="330">
                  <c:v>0.98989658486271803</c:v>
                </c:pt>
                <c:pt idx="331">
                  <c:v>0.9382340927692</c:v>
                </c:pt>
                <c:pt idx="332">
                  <c:v>0.95436805731544105</c:v>
                </c:pt>
                <c:pt idx="333">
                  <c:v>0.99452616726753296</c:v>
                </c:pt>
                <c:pt idx="334">
                  <c:v>0.86990114764401405</c:v>
                </c:pt>
                <c:pt idx="335">
                  <c:v>0.89286118028287098</c:v>
                </c:pt>
                <c:pt idx="336">
                  <c:v>0.931424740141225</c:v>
                </c:pt>
                <c:pt idx="337">
                  <c:v>0.88154761516826596</c:v>
                </c:pt>
                <c:pt idx="338">
                  <c:v>0.82044793956995998</c:v>
                </c:pt>
                <c:pt idx="339">
                  <c:v>0.78671375264393795</c:v>
                </c:pt>
                <c:pt idx="340">
                  <c:v>0.81366845190834303</c:v>
                </c:pt>
                <c:pt idx="341">
                  <c:v>0.87739509363089296</c:v>
                </c:pt>
                <c:pt idx="342">
                  <c:v>0.95830250767526004</c:v>
                </c:pt>
                <c:pt idx="343">
                  <c:v>1</c:v>
                </c:pt>
                <c:pt idx="344">
                  <c:v>0.74837676056477997</c:v>
                </c:pt>
                <c:pt idx="345">
                  <c:v>0.89143034521304398</c:v>
                </c:pt>
                <c:pt idx="346">
                  <c:v>0.86655209472850503</c:v>
                </c:pt>
                <c:pt idx="347">
                  <c:v>0.98963481389892005</c:v>
                </c:pt>
                <c:pt idx="348">
                  <c:v>0.88546310316720001</c:v>
                </c:pt>
                <c:pt idx="349">
                  <c:v>0.81238034405483905</c:v>
                </c:pt>
                <c:pt idx="350">
                  <c:v>0.91577041787146396</c:v>
                </c:pt>
                <c:pt idx="351">
                  <c:v>0.89650536991533702</c:v>
                </c:pt>
                <c:pt idx="352">
                  <c:v>0.98622990913143305</c:v>
                </c:pt>
                <c:pt idx="353">
                  <c:v>0.88127307236465802</c:v>
                </c:pt>
                <c:pt idx="354">
                  <c:v>0.82912131257740695</c:v>
                </c:pt>
                <c:pt idx="355">
                  <c:v>0.96382120941911198</c:v>
                </c:pt>
                <c:pt idx="356">
                  <c:v>0.86602224914650106</c:v>
                </c:pt>
                <c:pt idx="357">
                  <c:v>0.92727819276868195</c:v>
                </c:pt>
                <c:pt idx="358">
                  <c:v>0.84801287409597204</c:v>
                </c:pt>
                <c:pt idx="359">
                  <c:v>0.91029645606809895</c:v>
                </c:pt>
                <c:pt idx="360">
                  <c:v>0.78342835057237603</c:v>
                </c:pt>
                <c:pt idx="361">
                  <c:v>1</c:v>
                </c:pt>
                <c:pt idx="362">
                  <c:v>0.90128205980984</c:v>
                </c:pt>
                <c:pt idx="363">
                  <c:v>0.90620990679930402</c:v>
                </c:pt>
                <c:pt idx="364">
                  <c:v>0.78815618412439903</c:v>
                </c:pt>
                <c:pt idx="365">
                  <c:v>0.92195275438586599</c:v>
                </c:pt>
                <c:pt idx="366">
                  <c:v>0.92709839665178395</c:v>
                </c:pt>
                <c:pt idx="367">
                  <c:v>0.85458640109664097</c:v>
                </c:pt>
                <c:pt idx="368">
                  <c:v>0.86663234609374995</c:v>
                </c:pt>
                <c:pt idx="369">
                  <c:v>0.91816028116648596</c:v>
                </c:pt>
                <c:pt idx="370">
                  <c:v>0.93314860778734399</c:v>
                </c:pt>
                <c:pt idx="371">
                  <c:v>0.91717601388518499</c:v>
                </c:pt>
                <c:pt idx="372">
                  <c:v>0.87879919635584602</c:v>
                </c:pt>
                <c:pt idx="373">
                  <c:v>0.87345909576466596</c:v>
                </c:pt>
                <c:pt idx="374">
                  <c:v>0.96133304588322299</c:v>
                </c:pt>
                <c:pt idx="375">
                  <c:v>0.92216571296281502</c:v>
                </c:pt>
                <c:pt idx="376">
                  <c:v>0.93167751976367197</c:v>
                </c:pt>
                <c:pt idx="377">
                  <c:v>0.78660561875438595</c:v>
                </c:pt>
                <c:pt idx="378">
                  <c:v>0.96198448368217904</c:v>
                </c:pt>
                <c:pt idx="379">
                  <c:v>0.97962083056752103</c:v>
                </c:pt>
                <c:pt idx="380">
                  <c:v>0.86795430615399505</c:v>
                </c:pt>
                <c:pt idx="381">
                  <c:v>0.85486152934594395</c:v>
                </c:pt>
                <c:pt idx="382">
                  <c:v>0.89038972560794905</c:v>
                </c:pt>
                <c:pt idx="383">
                  <c:v>0.93601566268650305</c:v>
                </c:pt>
                <c:pt idx="384">
                  <c:v>0.89116420144863095</c:v>
                </c:pt>
                <c:pt idx="385">
                  <c:v>1</c:v>
                </c:pt>
                <c:pt idx="386">
                  <c:v>0.84950557324890097</c:v>
                </c:pt>
                <c:pt idx="387">
                  <c:v>0.87028612412795203</c:v>
                </c:pt>
                <c:pt idx="388">
                  <c:v>0.90156772870137603</c:v>
                </c:pt>
                <c:pt idx="389">
                  <c:v>0.80116865015275796</c:v>
                </c:pt>
                <c:pt idx="390">
                  <c:v>0.93740455350431195</c:v>
                </c:pt>
                <c:pt idx="391">
                  <c:v>0.97753199595301099</c:v>
                </c:pt>
                <c:pt idx="392">
                  <c:v>0.92256053943492999</c:v>
                </c:pt>
                <c:pt idx="393">
                  <c:v>0.94641712736462102</c:v>
                </c:pt>
                <c:pt idx="394">
                  <c:v>0.86341619644575895</c:v>
                </c:pt>
                <c:pt idx="395">
                  <c:v>0.95241398937798205</c:v>
                </c:pt>
                <c:pt idx="396">
                  <c:v>0.87955797162969196</c:v>
                </c:pt>
                <c:pt idx="397">
                  <c:v>0.91530954402903397</c:v>
                </c:pt>
                <c:pt idx="398">
                  <c:v>0.93779821856371504</c:v>
                </c:pt>
                <c:pt idx="399">
                  <c:v>0.85133245595345297</c:v>
                </c:pt>
                <c:pt idx="400">
                  <c:v>0.927882485284104</c:v>
                </c:pt>
                <c:pt idx="401">
                  <c:v>1</c:v>
                </c:pt>
                <c:pt idx="402">
                  <c:v>1</c:v>
                </c:pt>
                <c:pt idx="403">
                  <c:v>0.85049284795517899</c:v>
                </c:pt>
                <c:pt idx="404">
                  <c:v>0.92978019960664904</c:v>
                </c:pt>
                <c:pt idx="405">
                  <c:v>0.86390424998176096</c:v>
                </c:pt>
                <c:pt idx="406">
                  <c:v>0.95138660303523404</c:v>
                </c:pt>
                <c:pt idx="407">
                  <c:v>0.95937853684566199</c:v>
                </c:pt>
                <c:pt idx="408">
                  <c:v>0.96421286138509699</c:v>
                </c:pt>
                <c:pt idx="409">
                  <c:v>0.94867089026183504</c:v>
                </c:pt>
                <c:pt idx="410">
                  <c:v>0.87766509998262299</c:v>
                </c:pt>
                <c:pt idx="411">
                  <c:v>0.952616521135636</c:v>
                </c:pt>
                <c:pt idx="412">
                  <c:v>0.876531472069627</c:v>
                </c:pt>
                <c:pt idx="413">
                  <c:v>0.96798512994922903</c:v>
                </c:pt>
                <c:pt idx="414">
                  <c:v>0.965632609908193</c:v>
                </c:pt>
                <c:pt idx="415">
                  <c:v>0.84702313620893299</c:v>
                </c:pt>
                <c:pt idx="416">
                  <c:v>0.86011853506216696</c:v>
                </c:pt>
                <c:pt idx="417">
                  <c:v>0.92193124541997995</c:v>
                </c:pt>
                <c:pt idx="418">
                  <c:v>0.93010326229079598</c:v>
                </c:pt>
                <c:pt idx="419">
                  <c:v>0.83777304368162897</c:v>
                </c:pt>
                <c:pt idx="420">
                  <c:v>0.87647100039419901</c:v>
                </c:pt>
                <c:pt idx="421">
                  <c:v>0.81512083914378797</c:v>
                </c:pt>
                <c:pt idx="422">
                  <c:v>0.80029246926823705</c:v>
                </c:pt>
                <c:pt idx="423">
                  <c:v>0.88372209125199497</c:v>
                </c:pt>
                <c:pt idx="424">
                  <c:v>0.83646766639105696</c:v>
                </c:pt>
                <c:pt idx="425">
                  <c:v>0.84559265133690698</c:v>
                </c:pt>
                <c:pt idx="426">
                  <c:v>0.92858201096565696</c:v>
                </c:pt>
                <c:pt idx="427">
                  <c:v>0.91178613676932996</c:v>
                </c:pt>
                <c:pt idx="428">
                  <c:v>0.97135169285006495</c:v>
                </c:pt>
                <c:pt idx="429">
                  <c:v>0.93535643318988204</c:v>
                </c:pt>
                <c:pt idx="430">
                  <c:v>0.99079696173589904</c:v>
                </c:pt>
                <c:pt idx="431">
                  <c:v>0.87112981917392096</c:v>
                </c:pt>
                <c:pt idx="432">
                  <c:v>0.96459030301350102</c:v>
                </c:pt>
                <c:pt idx="433">
                  <c:v>0.90874516508360503</c:v>
                </c:pt>
                <c:pt idx="434">
                  <c:v>0.88077520990716796</c:v>
                </c:pt>
                <c:pt idx="435">
                  <c:v>0.87574708015448199</c:v>
                </c:pt>
                <c:pt idx="436">
                  <c:v>0.89724539494884403</c:v>
                </c:pt>
                <c:pt idx="437">
                  <c:v>0.74707065450126997</c:v>
                </c:pt>
                <c:pt idx="438">
                  <c:v>0.92371574331008999</c:v>
                </c:pt>
                <c:pt idx="439">
                  <c:v>0.85703292990962199</c:v>
                </c:pt>
                <c:pt idx="440">
                  <c:v>0.86329755313204304</c:v>
                </c:pt>
                <c:pt idx="441">
                  <c:v>0.76673668849376597</c:v>
                </c:pt>
                <c:pt idx="442">
                  <c:v>0.85579693910537902</c:v>
                </c:pt>
                <c:pt idx="443">
                  <c:v>0.87456344010649301</c:v>
                </c:pt>
                <c:pt idx="444">
                  <c:v>0.86825565403232197</c:v>
                </c:pt>
                <c:pt idx="445">
                  <c:v>0.91663700998558995</c:v>
                </c:pt>
                <c:pt idx="446">
                  <c:v>0.80053339093848297</c:v>
                </c:pt>
                <c:pt idx="447">
                  <c:v>0.91730072663564</c:v>
                </c:pt>
                <c:pt idx="448">
                  <c:v>0.97739607878221701</c:v>
                </c:pt>
                <c:pt idx="449">
                  <c:v>0.91636364161189698</c:v>
                </c:pt>
                <c:pt idx="450">
                  <c:v>0.95810241547723196</c:v>
                </c:pt>
                <c:pt idx="451">
                  <c:v>0.89592666468103599</c:v>
                </c:pt>
                <c:pt idx="452">
                  <c:v>0.89044405782410196</c:v>
                </c:pt>
                <c:pt idx="453">
                  <c:v>0.83431421378725601</c:v>
                </c:pt>
                <c:pt idx="454">
                  <c:v>0.797614224208264</c:v>
                </c:pt>
                <c:pt idx="455">
                  <c:v>0.89801722910163695</c:v>
                </c:pt>
                <c:pt idx="456">
                  <c:v>0.84068062638193997</c:v>
                </c:pt>
                <c:pt idx="457">
                  <c:v>0.87197382112194399</c:v>
                </c:pt>
                <c:pt idx="458">
                  <c:v>0.97034602797992997</c:v>
                </c:pt>
                <c:pt idx="459">
                  <c:v>0.88105053827072399</c:v>
                </c:pt>
                <c:pt idx="460">
                  <c:v>0.78653411567931497</c:v>
                </c:pt>
                <c:pt idx="461">
                  <c:v>0.86482964317657296</c:v>
                </c:pt>
                <c:pt idx="462">
                  <c:v>0.77640766528420102</c:v>
                </c:pt>
                <c:pt idx="463">
                  <c:v>0.84771572364836001</c:v>
                </c:pt>
                <c:pt idx="464">
                  <c:v>0.94357054881427305</c:v>
                </c:pt>
                <c:pt idx="465">
                  <c:v>0.83900065605780505</c:v>
                </c:pt>
                <c:pt idx="466">
                  <c:v>0.91561753391551104</c:v>
                </c:pt>
                <c:pt idx="467">
                  <c:v>0.98560646363390902</c:v>
                </c:pt>
                <c:pt idx="468">
                  <c:v>0.83719649266851504</c:v>
                </c:pt>
                <c:pt idx="469">
                  <c:v>0.83146531610930097</c:v>
                </c:pt>
                <c:pt idx="470">
                  <c:v>0.96822675057561403</c:v>
                </c:pt>
                <c:pt idx="471">
                  <c:v>0.89773310988875499</c:v>
                </c:pt>
                <c:pt idx="472">
                  <c:v>0.95364530683006399</c:v>
                </c:pt>
                <c:pt idx="473">
                  <c:v>0.86291030158216098</c:v>
                </c:pt>
                <c:pt idx="474">
                  <c:v>0.81240592855739302</c:v>
                </c:pt>
                <c:pt idx="475">
                  <c:v>0.89275482559724995</c:v>
                </c:pt>
                <c:pt idx="476">
                  <c:v>0.89831529232051999</c:v>
                </c:pt>
                <c:pt idx="477">
                  <c:v>0.96893660104262402</c:v>
                </c:pt>
                <c:pt idx="478">
                  <c:v>0.91893117123287105</c:v>
                </c:pt>
                <c:pt idx="479">
                  <c:v>0.83465837789679098</c:v>
                </c:pt>
                <c:pt idx="480">
                  <c:v>0.87664106932982799</c:v>
                </c:pt>
                <c:pt idx="481">
                  <c:v>0.77321154040925499</c:v>
                </c:pt>
                <c:pt idx="482">
                  <c:v>0.93267089751952004</c:v>
                </c:pt>
                <c:pt idx="483">
                  <c:v>0.97301643646348601</c:v>
                </c:pt>
                <c:pt idx="484">
                  <c:v>0.92926384168971699</c:v>
                </c:pt>
                <c:pt idx="485">
                  <c:v>0.89550871144378896</c:v>
                </c:pt>
                <c:pt idx="486">
                  <c:v>0.92139844513066205</c:v>
                </c:pt>
                <c:pt idx="487">
                  <c:v>0.88020807002590895</c:v>
                </c:pt>
                <c:pt idx="488">
                  <c:v>0.88836657205012604</c:v>
                </c:pt>
                <c:pt idx="489">
                  <c:v>0.93204872738320499</c:v>
                </c:pt>
                <c:pt idx="490">
                  <c:v>0.95121919706983404</c:v>
                </c:pt>
                <c:pt idx="491">
                  <c:v>0.86134053083260398</c:v>
                </c:pt>
                <c:pt idx="492">
                  <c:v>1</c:v>
                </c:pt>
                <c:pt idx="493">
                  <c:v>0.92477873932795696</c:v>
                </c:pt>
                <c:pt idx="494">
                  <c:v>0.99188733465518497</c:v>
                </c:pt>
                <c:pt idx="495">
                  <c:v>1</c:v>
                </c:pt>
                <c:pt idx="496">
                  <c:v>0.92364800382219303</c:v>
                </c:pt>
                <c:pt idx="497">
                  <c:v>1</c:v>
                </c:pt>
                <c:pt idx="498">
                  <c:v>1</c:v>
                </c:pt>
                <c:pt idx="499">
                  <c:v>0.87099138114812102</c:v>
                </c:pt>
                <c:pt idx="500">
                  <c:v>0.94330432592162705</c:v>
                </c:pt>
                <c:pt idx="501">
                  <c:v>0.93406076160957197</c:v>
                </c:pt>
                <c:pt idx="502">
                  <c:v>0.80858447914545895</c:v>
                </c:pt>
                <c:pt idx="503">
                  <c:v>0.89370315586622695</c:v>
                </c:pt>
                <c:pt idx="504">
                  <c:v>1</c:v>
                </c:pt>
                <c:pt idx="505">
                  <c:v>0.87980837885948704</c:v>
                </c:pt>
                <c:pt idx="506">
                  <c:v>0.79587798817673605</c:v>
                </c:pt>
                <c:pt idx="507">
                  <c:v>0.86976246455534101</c:v>
                </c:pt>
                <c:pt idx="508">
                  <c:v>0.72417275298820005</c:v>
                </c:pt>
                <c:pt idx="509">
                  <c:v>0.88877224403244204</c:v>
                </c:pt>
                <c:pt idx="510">
                  <c:v>0.85396588836269105</c:v>
                </c:pt>
                <c:pt idx="511">
                  <c:v>0.90868383849384204</c:v>
                </c:pt>
                <c:pt idx="512">
                  <c:v>0.92761104119756099</c:v>
                </c:pt>
                <c:pt idx="513">
                  <c:v>0.96429928719571401</c:v>
                </c:pt>
                <c:pt idx="514">
                  <c:v>0.93253892272809003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F7-CB46-B1BB-882A6E28C222}"/>
            </c:ext>
          </c:extLst>
        </c:ser>
        <c:ser>
          <c:idx val="0"/>
          <c:order val="1"/>
          <c:tx>
            <c:v>Ken Jennings Winners Cloud</c:v>
          </c:tx>
          <c:spPr>
            <a:ln>
              <a:noFill/>
            </a:ln>
          </c:spPr>
          <c:marker>
            <c:symbol val="diamond"/>
            <c:size val="4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WinnersCloud!$G$2:$G$52</c:f>
              <c:numCache>
                <c:formatCode>General</c:formatCode>
                <c:ptCount val="51"/>
                <c:pt idx="0">
                  <c:v>0.80429216378419999</c:v>
                </c:pt>
                <c:pt idx="1">
                  <c:v>0.77888865014615905</c:v>
                </c:pt>
                <c:pt idx="2">
                  <c:v>0.76689830967786499</c:v>
                </c:pt>
                <c:pt idx="3">
                  <c:v>0.74898642014090899</c:v>
                </c:pt>
                <c:pt idx="4">
                  <c:v>0.74618347377252603</c:v>
                </c:pt>
                <c:pt idx="5">
                  <c:v>0.74646568394477197</c:v>
                </c:pt>
                <c:pt idx="6">
                  <c:v>0.75375359423868504</c:v>
                </c:pt>
                <c:pt idx="7">
                  <c:v>0.71946026084188897</c:v>
                </c:pt>
                <c:pt idx="8">
                  <c:v>0.71455709599128603</c:v>
                </c:pt>
                <c:pt idx="9">
                  <c:v>0.72131845457950405</c:v>
                </c:pt>
                <c:pt idx="10">
                  <c:v>0.71980108289076405</c:v>
                </c:pt>
                <c:pt idx="11">
                  <c:v>0.71607026212508595</c:v>
                </c:pt>
                <c:pt idx="12">
                  <c:v>0.71392956245634298</c:v>
                </c:pt>
                <c:pt idx="13">
                  <c:v>0.72049812810849001</c:v>
                </c:pt>
                <c:pt idx="14">
                  <c:v>0.69722911727383896</c:v>
                </c:pt>
                <c:pt idx="15">
                  <c:v>0.68058190745897595</c:v>
                </c:pt>
                <c:pt idx="16">
                  <c:v>0.68021422952480204</c:v>
                </c:pt>
                <c:pt idx="17">
                  <c:v>0.67956703317660005</c:v>
                </c:pt>
                <c:pt idx="18">
                  <c:v>0.66434973429852595</c:v>
                </c:pt>
                <c:pt idx="19">
                  <c:v>0.66788940966830002</c:v>
                </c:pt>
                <c:pt idx="20">
                  <c:v>0.66421699036373905</c:v>
                </c:pt>
                <c:pt idx="21">
                  <c:v>0.66602878096576201</c:v>
                </c:pt>
                <c:pt idx="22">
                  <c:v>0.66314446764854995</c:v>
                </c:pt>
                <c:pt idx="23">
                  <c:v>0.64994796531862498</c:v>
                </c:pt>
                <c:pt idx="24">
                  <c:v>0.64823628401572897</c:v>
                </c:pt>
                <c:pt idx="25">
                  <c:v>0.65455345314674696</c:v>
                </c:pt>
                <c:pt idx="26">
                  <c:v>0.65112881981612003</c:v>
                </c:pt>
                <c:pt idx="27">
                  <c:v>0.63098541336388703</c:v>
                </c:pt>
                <c:pt idx="28">
                  <c:v>0.63771484085191299</c:v>
                </c:pt>
                <c:pt idx="29">
                  <c:v>0.632606455950396</c:v>
                </c:pt>
                <c:pt idx="30">
                  <c:v>0.61817521742319603</c:v>
                </c:pt>
                <c:pt idx="31">
                  <c:v>0.61695409185697903</c:v>
                </c:pt>
                <c:pt idx="32">
                  <c:v>0.61720387293290502</c:v>
                </c:pt>
                <c:pt idx="33">
                  <c:v>0.61344269002712304</c:v>
                </c:pt>
                <c:pt idx="34">
                  <c:v>0.62039114653140004</c:v>
                </c:pt>
                <c:pt idx="35">
                  <c:v>0.60223336273158601</c:v>
                </c:pt>
                <c:pt idx="36">
                  <c:v>0.59782596282926503</c:v>
                </c:pt>
                <c:pt idx="37">
                  <c:v>0.58404762937780197</c:v>
                </c:pt>
                <c:pt idx="38">
                  <c:v>0.58592126716183102</c:v>
                </c:pt>
                <c:pt idx="39">
                  <c:v>0.56762768076387904</c:v>
                </c:pt>
                <c:pt idx="40">
                  <c:v>0.57075893317946602</c:v>
                </c:pt>
                <c:pt idx="41">
                  <c:v>0.56439892243421297</c:v>
                </c:pt>
                <c:pt idx="42">
                  <c:v>0.55492311869558897</c:v>
                </c:pt>
                <c:pt idx="43">
                  <c:v>0.55094969520929005</c:v>
                </c:pt>
                <c:pt idx="44">
                  <c:v>0.52991507443146402</c:v>
                </c:pt>
                <c:pt idx="45">
                  <c:v>0.53541354138869701</c:v>
                </c:pt>
                <c:pt idx="46">
                  <c:v>0.53019694565098596</c:v>
                </c:pt>
                <c:pt idx="47">
                  <c:v>0.49517711925881902</c:v>
                </c:pt>
                <c:pt idx="48">
                  <c:v>0.50298066957165599</c:v>
                </c:pt>
                <c:pt idx="49">
                  <c:v>0.46777646775091403</c:v>
                </c:pt>
                <c:pt idx="50">
                  <c:v>0.421626844995526</c:v>
                </c:pt>
              </c:numCache>
            </c:numRef>
          </c:xVal>
          <c:yVal>
            <c:numRef>
              <c:f>WinnersCloud!$H$2:$H$52</c:f>
              <c:numCache>
                <c:formatCode>General</c:formatCode>
                <c:ptCount val="51"/>
                <c:pt idx="0">
                  <c:v>0.87409520834901899</c:v>
                </c:pt>
                <c:pt idx="1">
                  <c:v>0.89843912948252203</c:v>
                </c:pt>
                <c:pt idx="2">
                  <c:v>0.95406262965996602</c:v>
                </c:pt>
                <c:pt idx="3">
                  <c:v>0.89000515424673798</c:v>
                </c:pt>
                <c:pt idx="4">
                  <c:v>0.91305207580358905</c:v>
                </c:pt>
                <c:pt idx="5">
                  <c:v>0.95388377440895999</c:v>
                </c:pt>
                <c:pt idx="6">
                  <c:v>0.952343972209726</c:v>
                </c:pt>
                <c:pt idx="7">
                  <c:v>0.88824163335275097</c:v>
                </c:pt>
                <c:pt idx="8">
                  <c:v>0.90481004303920298</c:v>
                </c:pt>
                <c:pt idx="9">
                  <c:v>0.90945892901730896</c:v>
                </c:pt>
                <c:pt idx="10">
                  <c:v>0.95201651646586305</c:v>
                </c:pt>
                <c:pt idx="11">
                  <c:v>0.95649421023387804</c:v>
                </c:pt>
                <c:pt idx="12">
                  <c:v>0.958065457002929</c:v>
                </c:pt>
                <c:pt idx="13">
                  <c:v>0.95682324570595301</c:v>
                </c:pt>
                <c:pt idx="14">
                  <c:v>0.95252449214565504</c:v>
                </c:pt>
                <c:pt idx="15">
                  <c:v>0.927870453795545</c:v>
                </c:pt>
                <c:pt idx="16">
                  <c:v>0.92824370993818694</c:v>
                </c:pt>
                <c:pt idx="17">
                  <c:v>1</c:v>
                </c:pt>
                <c:pt idx="18">
                  <c:v>0.87860020303281805</c:v>
                </c:pt>
                <c:pt idx="19">
                  <c:v>0.87796912988355902</c:v>
                </c:pt>
                <c:pt idx="20">
                  <c:v>0.90086737302729503</c:v>
                </c:pt>
                <c:pt idx="21">
                  <c:v>0.90370488601842003</c:v>
                </c:pt>
                <c:pt idx="22">
                  <c:v>0.94935916625341299</c:v>
                </c:pt>
                <c:pt idx="23">
                  <c:v>0.87285342258982701</c:v>
                </c:pt>
                <c:pt idx="24">
                  <c:v>0.89266057767082996</c:v>
                </c:pt>
                <c:pt idx="25">
                  <c:v>0.92187575825141499</c:v>
                </c:pt>
                <c:pt idx="26">
                  <c:v>0.92211047527849399</c:v>
                </c:pt>
                <c:pt idx="27">
                  <c:v>0.89666661063853903</c:v>
                </c:pt>
                <c:pt idx="28">
                  <c:v>0.94317453946245999</c:v>
                </c:pt>
                <c:pt idx="29">
                  <c:v>0.97355636079313101</c:v>
                </c:pt>
                <c:pt idx="30">
                  <c:v>0.83381177554535002</c:v>
                </c:pt>
                <c:pt idx="31">
                  <c:v>0.86201868482975497</c:v>
                </c:pt>
                <c:pt idx="32">
                  <c:v>0.91688248551256202</c:v>
                </c:pt>
                <c:pt idx="33">
                  <c:v>0.92087062147282595</c:v>
                </c:pt>
                <c:pt idx="34">
                  <c:v>0.97487006796435105</c:v>
                </c:pt>
                <c:pt idx="35">
                  <c:v>0.88585734310352904</c:v>
                </c:pt>
                <c:pt idx="36">
                  <c:v>0.94889031822265602</c:v>
                </c:pt>
                <c:pt idx="37">
                  <c:v>0.94157906455383</c:v>
                </c:pt>
                <c:pt idx="38">
                  <c:v>0.94245614178095105</c:v>
                </c:pt>
                <c:pt idx="39">
                  <c:v>0.91156562160479204</c:v>
                </c:pt>
                <c:pt idx="40">
                  <c:v>0.96565733700392797</c:v>
                </c:pt>
                <c:pt idx="41">
                  <c:v>0.97034308143214998</c:v>
                </c:pt>
                <c:pt idx="42">
                  <c:v>0.88238450130088497</c:v>
                </c:pt>
                <c:pt idx="43">
                  <c:v>0.94048194419403297</c:v>
                </c:pt>
                <c:pt idx="44">
                  <c:v>0.80799478237803402</c:v>
                </c:pt>
                <c:pt idx="45">
                  <c:v>0.878890054012051</c:v>
                </c:pt>
                <c:pt idx="46">
                  <c:v>0.91058903015187898</c:v>
                </c:pt>
                <c:pt idx="47">
                  <c:v>0.83109230781223398</c:v>
                </c:pt>
                <c:pt idx="48">
                  <c:v>0.90424093751730605</c:v>
                </c:pt>
                <c:pt idx="49">
                  <c:v>0.96673608653466803</c:v>
                </c:pt>
                <c:pt idx="5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EF7-CB46-B1BB-882A6E28C222}"/>
            </c:ext>
          </c:extLst>
        </c:ser>
        <c:ser>
          <c:idx val="2"/>
          <c:order val="2"/>
          <c:tx>
            <c:strRef>
              <c:f>Sheet1!$A$26</c:f>
              <c:strCache>
                <c:ptCount val="1"/>
                <c:pt idx="0">
                  <c:v>Piquant</c:v>
                </c:pt>
              </c:strCache>
            </c:strRef>
          </c:tx>
          <c:spPr>
            <a:ln w="38100" cap="rnd" cmpd="sng" algn="ctr">
              <a:solidFill>
                <a:srgbClr val="F79646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xVal>
            <c:numRef>
              <c:f>Sheet1!$C$26:$AP$26</c:f>
              <c:numCache>
                <c:formatCode>General</c:formatCode>
                <c:ptCount val="40"/>
                <c:pt idx="0">
                  <c:v>2.9940119760479399E-2</c:v>
                </c:pt>
                <c:pt idx="1">
                  <c:v>5.5888223552894502E-2</c:v>
                </c:pt>
                <c:pt idx="2">
                  <c:v>7.18562874251501E-2</c:v>
                </c:pt>
                <c:pt idx="3">
                  <c:v>9.5808383233532995E-2</c:v>
                </c:pt>
                <c:pt idx="4">
                  <c:v>0.111776447105788</c:v>
                </c:pt>
                <c:pt idx="5">
                  <c:v>0.155688622754491</c:v>
                </c:pt>
                <c:pt idx="6">
                  <c:v>0.20159680638722699</c:v>
                </c:pt>
                <c:pt idx="7">
                  <c:v>0.22355289421157601</c:v>
                </c:pt>
                <c:pt idx="8">
                  <c:v>0.249500998003993</c:v>
                </c:pt>
                <c:pt idx="9">
                  <c:v>0.27744510978043901</c:v>
                </c:pt>
                <c:pt idx="10">
                  <c:v>0.53293413173652504</c:v>
                </c:pt>
                <c:pt idx="11">
                  <c:v>0.56487025948103897</c:v>
                </c:pt>
                <c:pt idx="12">
                  <c:v>0.61077844311378504</c:v>
                </c:pt>
                <c:pt idx="13">
                  <c:v>0.63473053892215503</c:v>
                </c:pt>
                <c:pt idx="14">
                  <c:v>0.65269461077845603</c:v>
                </c:pt>
                <c:pt idx="15">
                  <c:v>0.67465069860280702</c:v>
                </c:pt>
                <c:pt idx="16">
                  <c:v>0.698602794411185</c:v>
                </c:pt>
                <c:pt idx="17">
                  <c:v>0.71457085828344002</c:v>
                </c:pt>
                <c:pt idx="18">
                  <c:v>0.73453093812375203</c:v>
                </c:pt>
                <c:pt idx="19">
                  <c:v>0.75648702594810302</c:v>
                </c:pt>
                <c:pt idx="20">
                  <c:v>0.90818363273453195</c:v>
                </c:pt>
                <c:pt idx="21">
                  <c:v>0.92814371257485795</c:v>
                </c:pt>
                <c:pt idx="22">
                  <c:v>0.93213572854291304</c:v>
                </c:pt>
                <c:pt idx="23">
                  <c:v>0.93413173652694603</c:v>
                </c:pt>
                <c:pt idx="24">
                  <c:v>0.93413173652694603</c:v>
                </c:pt>
                <c:pt idx="25">
                  <c:v>0.93413173652694603</c:v>
                </c:pt>
                <c:pt idx="26">
                  <c:v>0.93413173652694603</c:v>
                </c:pt>
                <c:pt idx="27">
                  <c:v>0.93413173652694603</c:v>
                </c:pt>
                <c:pt idx="28">
                  <c:v>0.93413173652694603</c:v>
                </c:pt>
                <c:pt idx="29">
                  <c:v>0.93413173652694603</c:v>
                </c:pt>
                <c:pt idx="30">
                  <c:v>0.93413173652694603</c:v>
                </c:pt>
                <c:pt idx="31">
                  <c:v>0.93413173652694603</c:v>
                </c:pt>
                <c:pt idx="32">
                  <c:v>0.93413173652694603</c:v>
                </c:pt>
                <c:pt idx="33">
                  <c:v>0.93413173652694603</c:v>
                </c:pt>
                <c:pt idx="34">
                  <c:v>0.93413173652694603</c:v>
                </c:pt>
                <c:pt idx="35">
                  <c:v>0.93413173652694603</c:v>
                </c:pt>
                <c:pt idx="36">
                  <c:v>0.93413173652694603</c:v>
                </c:pt>
                <c:pt idx="37">
                  <c:v>0.93413173652694603</c:v>
                </c:pt>
                <c:pt idx="38">
                  <c:v>0.93413173652694603</c:v>
                </c:pt>
                <c:pt idx="39">
                  <c:v>0.93413173652694603</c:v>
                </c:pt>
              </c:numCache>
            </c:numRef>
          </c:xVal>
          <c:yVal>
            <c:numRef>
              <c:f>Sheet1!$C$27:$AP$27</c:f>
              <c:numCache>
                <c:formatCode>General</c:formatCode>
                <c:ptCount val="40"/>
                <c:pt idx="0">
                  <c:v>0.46666666666666901</c:v>
                </c:pt>
                <c:pt idx="1">
                  <c:v>0.39285714285714601</c:v>
                </c:pt>
                <c:pt idx="2">
                  <c:v>0.33333333333333298</c:v>
                </c:pt>
                <c:pt idx="3">
                  <c:v>0.312500000000003</c:v>
                </c:pt>
                <c:pt idx="4">
                  <c:v>0.26785714285714202</c:v>
                </c:pt>
                <c:pt idx="5">
                  <c:v>0.19230769230769301</c:v>
                </c:pt>
                <c:pt idx="6">
                  <c:v>0.207920792079207</c:v>
                </c:pt>
                <c:pt idx="7">
                  <c:v>0.223214285714287</c:v>
                </c:pt>
                <c:pt idx="8">
                  <c:v>0.23200000000000001</c:v>
                </c:pt>
                <c:pt idx="9">
                  <c:v>0.25179856115107901</c:v>
                </c:pt>
                <c:pt idx="10">
                  <c:v>0.142322097378277</c:v>
                </c:pt>
                <c:pt idx="11">
                  <c:v>0.13780918727915101</c:v>
                </c:pt>
                <c:pt idx="12">
                  <c:v>0.13398692810457499</c:v>
                </c:pt>
                <c:pt idx="13">
                  <c:v>0.14465408805031399</c:v>
                </c:pt>
                <c:pt idx="14">
                  <c:v>0.14984709480122699</c:v>
                </c:pt>
                <c:pt idx="15">
                  <c:v>0.15384615384615499</c:v>
                </c:pt>
                <c:pt idx="16">
                  <c:v>0.154285714285714</c:v>
                </c:pt>
                <c:pt idx="17">
                  <c:v>0.15363128491620301</c:v>
                </c:pt>
                <c:pt idx="18">
                  <c:v>0.15217391304347799</c:v>
                </c:pt>
                <c:pt idx="19">
                  <c:v>0.155672823218997</c:v>
                </c:pt>
                <c:pt idx="20">
                  <c:v>0.13186813186813301</c:v>
                </c:pt>
                <c:pt idx="21">
                  <c:v>0.13118279569892399</c:v>
                </c:pt>
                <c:pt idx="22">
                  <c:v>0.134903640256959</c:v>
                </c:pt>
                <c:pt idx="23">
                  <c:v>0.134615384615384</c:v>
                </c:pt>
                <c:pt idx="24">
                  <c:v>0.134615384615384</c:v>
                </c:pt>
                <c:pt idx="25">
                  <c:v>0.134615384615384</c:v>
                </c:pt>
                <c:pt idx="26">
                  <c:v>0.134615384615384</c:v>
                </c:pt>
                <c:pt idx="27">
                  <c:v>0.134615384615384</c:v>
                </c:pt>
                <c:pt idx="28">
                  <c:v>0.134615384615384</c:v>
                </c:pt>
                <c:pt idx="29">
                  <c:v>0.134615384615384</c:v>
                </c:pt>
                <c:pt idx="30">
                  <c:v>0.134615384615384</c:v>
                </c:pt>
                <c:pt idx="31">
                  <c:v>0.134615384615384</c:v>
                </c:pt>
                <c:pt idx="32">
                  <c:v>0.134615384615384</c:v>
                </c:pt>
                <c:pt idx="33">
                  <c:v>0.134615384615384</c:v>
                </c:pt>
                <c:pt idx="34">
                  <c:v>0.134615384615384</c:v>
                </c:pt>
                <c:pt idx="35">
                  <c:v>0.134615384615384</c:v>
                </c:pt>
                <c:pt idx="36">
                  <c:v>0.134615384615384</c:v>
                </c:pt>
                <c:pt idx="37">
                  <c:v>0.134615384615384</c:v>
                </c:pt>
                <c:pt idx="38">
                  <c:v>0.134615384615384</c:v>
                </c:pt>
                <c:pt idx="39">
                  <c:v>0.134615384615384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EF7-CB46-B1BB-882A6E28C222}"/>
            </c:ext>
          </c:extLst>
        </c:ser>
        <c:ser>
          <c:idx val="3"/>
          <c:order val="3"/>
          <c:tx>
            <c:strRef>
              <c:f>Sheet1!$A$23</c:f>
              <c:strCache>
                <c:ptCount val="1"/>
                <c:pt idx="0">
                  <c:v>V0.1 on v0.1</c:v>
                </c:pt>
              </c:strCache>
            </c:strRef>
          </c:tx>
          <c:spPr>
            <a:ln w="38100" cap="rnd" cmpd="sng" algn="ctr">
              <a:solidFill>
                <a:srgbClr val="F79646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xVal>
            <c:numRef>
              <c:f>Sheet1!$C$23:$CF$23</c:f>
              <c:numCache>
                <c:formatCode>General</c:formatCode>
                <c:ptCount val="82"/>
                <c:pt idx="0">
                  <c:v>1.0000000000000101E-2</c:v>
                </c:pt>
                <c:pt idx="1">
                  <c:v>0.02</c:v>
                </c:pt>
                <c:pt idx="2">
                  <c:v>3.00000000000002E-2</c:v>
                </c:pt>
                <c:pt idx="3">
                  <c:v>4.0000000000000098E-2</c:v>
                </c:pt>
                <c:pt idx="4">
                  <c:v>5.00000000000001E-2</c:v>
                </c:pt>
                <c:pt idx="5">
                  <c:v>6.00000000000004E-2</c:v>
                </c:pt>
                <c:pt idx="6">
                  <c:v>7.0000000000000007E-2</c:v>
                </c:pt>
                <c:pt idx="7">
                  <c:v>8.0000000000000196E-2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0.160000000000001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0.220000000000001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0.310000000000002</c:v>
                </c:pt>
                <c:pt idx="31">
                  <c:v>0.320000000000003</c:v>
                </c:pt>
                <c:pt idx="32">
                  <c:v>0.33000000000000301</c:v>
                </c:pt>
                <c:pt idx="33">
                  <c:v>0.34000000000000102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0.380000000000003</c:v>
                </c:pt>
                <c:pt idx="38">
                  <c:v>0.39000000000000301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0.440000000000001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0.58000000000000096</c:v>
                </c:pt>
                <c:pt idx="57">
                  <c:v>0.59000000000000097</c:v>
                </c:pt>
                <c:pt idx="58">
                  <c:v>0.60000000000000098</c:v>
                </c:pt>
                <c:pt idx="59">
                  <c:v>0.61000000000000099</c:v>
                </c:pt>
                <c:pt idx="60">
                  <c:v>0.62000000000000599</c:v>
                </c:pt>
                <c:pt idx="61">
                  <c:v>0.64000000000000601</c:v>
                </c:pt>
                <c:pt idx="62">
                  <c:v>0.66000000000000703</c:v>
                </c:pt>
                <c:pt idx="63">
                  <c:v>0.68000000000000305</c:v>
                </c:pt>
                <c:pt idx="64">
                  <c:v>0.70000000000000095</c:v>
                </c:pt>
                <c:pt idx="65">
                  <c:v>0.74000000000000399</c:v>
                </c:pt>
                <c:pt idx="66">
                  <c:v>0.77000000000000401</c:v>
                </c:pt>
                <c:pt idx="67">
                  <c:v>0.81</c:v>
                </c:pt>
                <c:pt idx="68">
                  <c:v>0.83000000000000096</c:v>
                </c:pt>
                <c:pt idx="69">
                  <c:v>0.85000000000000098</c:v>
                </c:pt>
                <c:pt idx="70">
                  <c:v>0.87000000000000599</c:v>
                </c:pt>
                <c:pt idx="71">
                  <c:v>0.89000000000000201</c:v>
                </c:pt>
                <c:pt idx="72">
                  <c:v>0.90000000000000102</c:v>
                </c:pt>
                <c:pt idx="73">
                  <c:v>0.91000000000000103</c:v>
                </c:pt>
                <c:pt idx="74">
                  <c:v>0.93000000000000105</c:v>
                </c:pt>
                <c:pt idx="75">
                  <c:v>0.94000000000000195</c:v>
                </c:pt>
                <c:pt idx="76">
                  <c:v>0.95000000000000195</c:v>
                </c:pt>
                <c:pt idx="77">
                  <c:v>0.96000000000000196</c:v>
                </c:pt>
                <c:pt idx="78">
                  <c:v>0.97000000000000097</c:v>
                </c:pt>
                <c:pt idx="79">
                  <c:v>0.98000000000000098</c:v>
                </c:pt>
                <c:pt idx="80">
                  <c:v>0.99000000000000099</c:v>
                </c:pt>
                <c:pt idx="81">
                  <c:v>1</c:v>
                </c:pt>
              </c:numCache>
            </c:numRef>
          </c:xVal>
          <c:yVal>
            <c:numRef>
              <c:f>Sheet1!$C$24:$CF$24</c:f>
              <c:numCache>
                <c:formatCode>General</c:formatCode>
                <c:ptCount val="82"/>
                <c:pt idx="0">
                  <c:v>0.94400000000000095</c:v>
                </c:pt>
                <c:pt idx="1">
                  <c:v>0.86500000000000399</c:v>
                </c:pt>
                <c:pt idx="2">
                  <c:v>0.77200000000000402</c:v>
                </c:pt>
                <c:pt idx="3">
                  <c:v>0.760000000000006</c:v>
                </c:pt>
                <c:pt idx="4">
                  <c:v>0.753000000000006</c:v>
                </c:pt>
                <c:pt idx="5">
                  <c:v>0.73500000000000099</c:v>
                </c:pt>
                <c:pt idx="6">
                  <c:v>0.71200000000000097</c:v>
                </c:pt>
                <c:pt idx="7">
                  <c:v>0.68500000000000305</c:v>
                </c:pt>
                <c:pt idx="8">
                  <c:v>0.69200000000000395</c:v>
                </c:pt>
                <c:pt idx="9">
                  <c:v>0.69800000000000395</c:v>
                </c:pt>
                <c:pt idx="10">
                  <c:v>0.70100000000000096</c:v>
                </c:pt>
                <c:pt idx="11">
                  <c:v>0.70800000000000096</c:v>
                </c:pt>
                <c:pt idx="12">
                  <c:v>0.70600000000000096</c:v>
                </c:pt>
                <c:pt idx="13">
                  <c:v>0.70300000000000096</c:v>
                </c:pt>
                <c:pt idx="14">
                  <c:v>0.69100000000000406</c:v>
                </c:pt>
                <c:pt idx="15">
                  <c:v>0.69100000000000406</c:v>
                </c:pt>
                <c:pt idx="16">
                  <c:v>0.68000000000000305</c:v>
                </c:pt>
                <c:pt idx="17">
                  <c:v>0.66400000000000703</c:v>
                </c:pt>
                <c:pt idx="18">
                  <c:v>0.65000000000000602</c:v>
                </c:pt>
                <c:pt idx="19">
                  <c:v>0.636000000000006</c:v>
                </c:pt>
                <c:pt idx="20">
                  <c:v>0.62400000000000599</c:v>
                </c:pt>
                <c:pt idx="21">
                  <c:v>0.62000000000000599</c:v>
                </c:pt>
                <c:pt idx="22">
                  <c:v>0.61300000000000199</c:v>
                </c:pt>
                <c:pt idx="23">
                  <c:v>0.60500000000000098</c:v>
                </c:pt>
                <c:pt idx="24">
                  <c:v>0.59400000000000097</c:v>
                </c:pt>
                <c:pt idx="25">
                  <c:v>0.59900000000000098</c:v>
                </c:pt>
                <c:pt idx="26">
                  <c:v>0.59900000000000098</c:v>
                </c:pt>
                <c:pt idx="27">
                  <c:v>0.58700000000000097</c:v>
                </c:pt>
                <c:pt idx="28">
                  <c:v>0.57700000000000096</c:v>
                </c:pt>
                <c:pt idx="29">
                  <c:v>0.57300000000000095</c:v>
                </c:pt>
                <c:pt idx="30">
                  <c:v>0.56600000000000095</c:v>
                </c:pt>
                <c:pt idx="31">
                  <c:v>0.56000000000000005</c:v>
                </c:pt>
                <c:pt idx="32">
                  <c:v>0.55700000000000005</c:v>
                </c:pt>
                <c:pt idx="33">
                  <c:v>0.55200000000000005</c:v>
                </c:pt>
                <c:pt idx="34">
                  <c:v>0.54300000000000004</c:v>
                </c:pt>
                <c:pt idx="35">
                  <c:v>0.54</c:v>
                </c:pt>
                <c:pt idx="36">
                  <c:v>0.53200000000000003</c:v>
                </c:pt>
                <c:pt idx="37">
                  <c:v>0.52100000000000002</c:v>
                </c:pt>
                <c:pt idx="38">
                  <c:v>0.51600000000000001</c:v>
                </c:pt>
                <c:pt idx="39">
                  <c:v>0.51700000000000002</c:v>
                </c:pt>
                <c:pt idx="40">
                  <c:v>0.51200000000000001</c:v>
                </c:pt>
                <c:pt idx="41">
                  <c:v>0.50900000000000001</c:v>
                </c:pt>
                <c:pt idx="42">
                  <c:v>0.505</c:v>
                </c:pt>
                <c:pt idx="43">
                  <c:v>0.499000000000003</c:v>
                </c:pt>
                <c:pt idx="44">
                  <c:v>0.49399999999999999</c:v>
                </c:pt>
                <c:pt idx="45">
                  <c:v>0.48799999999999999</c:v>
                </c:pt>
                <c:pt idx="46">
                  <c:v>0.48399999999999999</c:v>
                </c:pt>
                <c:pt idx="47">
                  <c:v>0.47899999999999998</c:v>
                </c:pt>
                <c:pt idx="48">
                  <c:v>0.47</c:v>
                </c:pt>
                <c:pt idx="49">
                  <c:v>0.46800000000000003</c:v>
                </c:pt>
                <c:pt idx="50">
                  <c:v>0.46300000000000002</c:v>
                </c:pt>
                <c:pt idx="51">
                  <c:v>0.45700000000000002</c:v>
                </c:pt>
                <c:pt idx="52">
                  <c:v>0.45600000000000002</c:v>
                </c:pt>
                <c:pt idx="53">
                  <c:v>0.45400000000000001</c:v>
                </c:pt>
                <c:pt idx="54">
                  <c:v>0.44600000000000101</c:v>
                </c:pt>
                <c:pt idx="55">
                  <c:v>0.443000000000001</c:v>
                </c:pt>
                <c:pt idx="56">
                  <c:v>0.434000000000001</c:v>
                </c:pt>
                <c:pt idx="57">
                  <c:v>0.42599999999999999</c:v>
                </c:pt>
                <c:pt idx="58">
                  <c:v>0.42199999999999999</c:v>
                </c:pt>
                <c:pt idx="59">
                  <c:v>0.41699999999999998</c:v>
                </c:pt>
                <c:pt idx="60">
                  <c:v>0.41299999999999998</c:v>
                </c:pt>
                <c:pt idx="61">
                  <c:v>0.41</c:v>
                </c:pt>
                <c:pt idx="62">
                  <c:v>0.40300000000000002</c:v>
                </c:pt>
                <c:pt idx="63">
                  <c:v>0.39300000000000301</c:v>
                </c:pt>
                <c:pt idx="64">
                  <c:v>0.383000000000003</c:v>
                </c:pt>
                <c:pt idx="65">
                  <c:v>0.36599999999999999</c:v>
                </c:pt>
                <c:pt idx="66">
                  <c:v>0.35499999999999998</c:v>
                </c:pt>
                <c:pt idx="67">
                  <c:v>0.34300000000000103</c:v>
                </c:pt>
                <c:pt idx="68">
                  <c:v>0.33800000000000402</c:v>
                </c:pt>
                <c:pt idx="69">
                  <c:v>0.33000000000000301</c:v>
                </c:pt>
                <c:pt idx="70">
                  <c:v>0.32600000000000301</c:v>
                </c:pt>
                <c:pt idx="71">
                  <c:v>0.32100000000000301</c:v>
                </c:pt>
                <c:pt idx="72">
                  <c:v>0.318000000000003</c:v>
                </c:pt>
                <c:pt idx="73">
                  <c:v>0.316000000000003</c:v>
                </c:pt>
                <c:pt idx="74">
                  <c:v>0.310000000000002</c:v>
                </c:pt>
                <c:pt idx="75">
                  <c:v>0.307</c:v>
                </c:pt>
                <c:pt idx="76">
                  <c:v>0.30499999999999999</c:v>
                </c:pt>
                <c:pt idx="77">
                  <c:v>0.30199999999999999</c:v>
                </c:pt>
                <c:pt idx="78">
                  <c:v>0.29899999999999999</c:v>
                </c:pt>
                <c:pt idx="79">
                  <c:v>0.29599999999999999</c:v>
                </c:pt>
                <c:pt idx="80">
                  <c:v>0.29399999999999998</c:v>
                </c:pt>
                <c:pt idx="81">
                  <c:v>0.29199999999999998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EF7-CB46-B1BB-882A6E28C222}"/>
            </c:ext>
          </c:extLst>
        </c:ser>
        <c:ser>
          <c:idx val="4"/>
          <c:order val="4"/>
          <c:tx>
            <c:strRef>
              <c:f>Sheet1!$A$20</c:f>
              <c:strCache>
                <c:ptCount val="1"/>
                <c:pt idx="0">
                  <c:v>V0.2 on v0.2</c:v>
                </c:pt>
              </c:strCache>
            </c:strRef>
          </c:tx>
          <c:spPr>
            <a:ln w="38100" cap="rnd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xVal>
            <c:numRef>
              <c:f>Sheet1!$C$20:$CX$20</c:f>
              <c:numCache>
                <c:formatCode>General</c:formatCode>
                <c:ptCount val="100"/>
                <c:pt idx="0">
                  <c:v>1.0000000000000101E-2</c:v>
                </c:pt>
                <c:pt idx="1">
                  <c:v>0.02</c:v>
                </c:pt>
                <c:pt idx="2">
                  <c:v>3.00000000000002E-2</c:v>
                </c:pt>
                <c:pt idx="3">
                  <c:v>4.0000000000000098E-2</c:v>
                </c:pt>
                <c:pt idx="4">
                  <c:v>5.00000000000001E-2</c:v>
                </c:pt>
                <c:pt idx="5">
                  <c:v>6.00000000000004E-2</c:v>
                </c:pt>
                <c:pt idx="6">
                  <c:v>7.0000000000000007E-2</c:v>
                </c:pt>
                <c:pt idx="7">
                  <c:v>8.0000000000000196E-2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0.160000000000001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0.220000000000001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0.310000000000002</c:v>
                </c:pt>
                <c:pt idx="31">
                  <c:v>0.320000000000003</c:v>
                </c:pt>
                <c:pt idx="32">
                  <c:v>0.33000000000000301</c:v>
                </c:pt>
                <c:pt idx="33">
                  <c:v>0.34000000000000102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0.380000000000003</c:v>
                </c:pt>
                <c:pt idx="38">
                  <c:v>0.39000000000000301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0.440000000000001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0.57000000000000095</c:v>
                </c:pt>
                <c:pt idx="57">
                  <c:v>0.58000000000000096</c:v>
                </c:pt>
                <c:pt idx="58">
                  <c:v>0.59000000000000097</c:v>
                </c:pt>
                <c:pt idx="59">
                  <c:v>0.60000000000000098</c:v>
                </c:pt>
                <c:pt idx="60">
                  <c:v>0.61000000000000099</c:v>
                </c:pt>
                <c:pt idx="61">
                  <c:v>0.62000000000000599</c:v>
                </c:pt>
                <c:pt idx="62">
                  <c:v>0.630000000000006</c:v>
                </c:pt>
                <c:pt idx="63">
                  <c:v>0.64000000000000601</c:v>
                </c:pt>
                <c:pt idx="64">
                  <c:v>0.65000000000000602</c:v>
                </c:pt>
                <c:pt idx="65">
                  <c:v>0.66000000000000703</c:v>
                </c:pt>
                <c:pt idx="66">
                  <c:v>0.67000000000000703</c:v>
                </c:pt>
                <c:pt idx="67">
                  <c:v>0.68000000000000305</c:v>
                </c:pt>
                <c:pt idx="68">
                  <c:v>0.69000000000000405</c:v>
                </c:pt>
                <c:pt idx="69">
                  <c:v>0.70000000000000095</c:v>
                </c:pt>
                <c:pt idx="70">
                  <c:v>0.71000000000000096</c:v>
                </c:pt>
                <c:pt idx="71">
                  <c:v>0.72000000000000097</c:v>
                </c:pt>
                <c:pt idx="72">
                  <c:v>0.73000000000000098</c:v>
                </c:pt>
                <c:pt idx="73">
                  <c:v>0.74000000000000399</c:v>
                </c:pt>
                <c:pt idx="74">
                  <c:v>0.750000000000006</c:v>
                </c:pt>
                <c:pt idx="75">
                  <c:v>0.760000000000006</c:v>
                </c:pt>
                <c:pt idx="76">
                  <c:v>0.77000000000000401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0.82000000000000095</c:v>
                </c:pt>
                <c:pt idx="82">
                  <c:v>0.83000000000000096</c:v>
                </c:pt>
                <c:pt idx="83">
                  <c:v>0.84000000000000097</c:v>
                </c:pt>
                <c:pt idx="84">
                  <c:v>0.85000000000000098</c:v>
                </c:pt>
                <c:pt idx="85">
                  <c:v>0.86000000000000099</c:v>
                </c:pt>
                <c:pt idx="86">
                  <c:v>0.87000000000000599</c:v>
                </c:pt>
                <c:pt idx="87">
                  <c:v>0.880000000000002</c:v>
                </c:pt>
                <c:pt idx="88">
                  <c:v>0.89000000000000201</c:v>
                </c:pt>
                <c:pt idx="89">
                  <c:v>0.90000000000000102</c:v>
                </c:pt>
                <c:pt idx="90">
                  <c:v>0.91000000000000103</c:v>
                </c:pt>
                <c:pt idx="91">
                  <c:v>0.92000000000000104</c:v>
                </c:pt>
                <c:pt idx="92">
                  <c:v>0.93000000000000105</c:v>
                </c:pt>
                <c:pt idx="93">
                  <c:v>0.94000000000000195</c:v>
                </c:pt>
                <c:pt idx="94">
                  <c:v>0.95000000000000195</c:v>
                </c:pt>
                <c:pt idx="95">
                  <c:v>0.96000000000000196</c:v>
                </c:pt>
                <c:pt idx="96">
                  <c:v>0.97000000000000097</c:v>
                </c:pt>
                <c:pt idx="97">
                  <c:v>0.98000000000000098</c:v>
                </c:pt>
                <c:pt idx="98">
                  <c:v>1</c:v>
                </c:pt>
              </c:numCache>
            </c:numRef>
          </c:xVal>
          <c:yVal>
            <c:numRef>
              <c:f>Sheet1!$C$21:$CX$21</c:f>
              <c:numCache>
                <c:formatCode>General</c:formatCode>
                <c:ptCount val="100"/>
                <c:pt idx="0">
                  <c:v>0.84200000000000097</c:v>
                </c:pt>
                <c:pt idx="1">
                  <c:v>0.92300000000000004</c:v>
                </c:pt>
                <c:pt idx="2">
                  <c:v>0.95100000000000096</c:v>
                </c:pt>
                <c:pt idx="3">
                  <c:v>0.96300000000000097</c:v>
                </c:pt>
                <c:pt idx="4">
                  <c:v>0.95900000000000096</c:v>
                </c:pt>
                <c:pt idx="5">
                  <c:v>0.93300000000000005</c:v>
                </c:pt>
                <c:pt idx="6">
                  <c:v>0.93500000000000005</c:v>
                </c:pt>
                <c:pt idx="7">
                  <c:v>0.93</c:v>
                </c:pt>
                <c:pt idx="8">
                  <c:v>0.91100000000000003</c:v>
                </c:pt>
                <c:pt idx="9">
                  <c:v>0.9</c:v>
                </c:pt>
                <c:pt idx="10">
                  <c:v>0.881000000000002</c:v>
                </c:pt>
                <c:pt idx="11">
                  <c:v>0.878000000000006</c:v>
                </c:pt>
                <c:pt idx="12">
                  <c:v>0.86400000000000299</c:v>
                </c:pt>
                <c:pt idx="13">
                  <c:v>0.84400000000000097</c:v>
                </c:pt>
                <c:pt idx="14">
                  <c:v>0.85600000000000098</c:v>
                </c:pt>
                <c:pt idx="15">
                  <c:v>0.85400000000000098</c:v>
                </c:pt>
                <c:pt idx="16">
                  <c:v>0.84500000000000097</c:v>
                </c:pt>
                <c:pt idx="17">
                  <c:v>0.84900000000000098</c:v>
                </c:pt>
                <c:pt idx="18">
                  <c:v>0.84800000000000098</c:v>
                </c:pt>
                <c:pt idx="19">
                  <c:v>0.83600000000000096</c:v>
                </c:pt>
                <c:pt idx="20">
                  <c:v>0.83000000000000096</c:v>
                </c:pt>
                <c:pt idx="21">
                  <c:v>0.82800000000000096</c:v>
                </c:pt>
                <c:pt idx="22">
                  <c:v>0.82300000000000095</c:v>
                </c:pt>
                <c:pt idx="23">
                  <c:v>0.81900000000000095</c:v>
                </c:pt>
                <c:pt idx="24">
                  <c:v>0.81900000000000095</c:v>
                </c:pt>
                <c:pt idx="25">
                  <c:v>0.81300000000000106</c:v>
                </c:pt>
                <c:pt idx="26">
                  <c:v>0.80800000000000005</c:v>
                </c:pt>
                <c:pt idx="27">
                  <c:v>0.80700000000000005</c:v>
                </c:pt>
                <c:pt idx="28">
                  <c:v>0.80100000000000005</c:v>
                </c:pt>
                <c:pt idx="29">
                  <c:v>0.8</c:v>
                </c:pt>
                <c:pt idx="30">
                  <c:v>0.80200000000000005</c:v>
                </c:pt>
                <c:pt idx="31">
                  <c:v>0.79400000000000004</c:v>
                </c:pt>
                <c:pt idx="32">
                  <c:v>0.79</c:v>
                </c:pt>
                <c:pt idx="33">
                  <c:v>0.78600000000000003</c:v>
                </c:pt>
                <c:pt idx="34">
                  <c:v>0.77400000000000402</c:v>
                </c:pt>
                <c:pt idx="35">
                  <c:v>0.77500000000000402</c:v>
                </c:pt>
                <c:pt idx="36">
                  <c:v>0.77000000000000401</c:v>
                </c:pt>
                <c:pt idx="37">
                  <c:v>0.76400000000000601</c:v>
                </c:pt>
                <c:pt idx="38">
                  <c:v>0.755000000000006</c:v>
                </c:pt>
                <c:pt idx="39">
                  <c:v>0.752000000000006</c:v>
                </c:pt>
                <c:pt idx="40">
                  <c:v>0.74600000000000599</c:v>
                </c:pt>
                <c:pt idx="41">
                  <c:v>0.74100000000000499</c:v>
                </c:pt>
                <c:pt idx="42">
                  <c:v>0.73600000000000099</c:v>
                </c:pt>
                <c:pt idx="43">
                  <c:v>0.72900000000000098</c:v>
                </c:pt>
                <c:pt idx="44">
                  <c:v>0.72700000000000098</c:v>
                </c:pt>
                <c:pt idx="45">
                  <c:v>0.72400000000000098</c:v>
                </c:pt>
                <c:pt idx="46">
                  <c:v>0.71900000000000097</c:v>
                </c:pt>
                <c:pt idx="47">
                  <c:v>0.71500000000000097</c:v>
                </c:pt>
                <c:pt idx="48">
                  <c:v>0.71400000000000097</c:v>
                </c:pt>
                <c:pt idx="49">
                  <c:v>0.71000000000000096</c:v>
                </c:pt>
                <c:pt idx="50">
                  <c:v>0.70500000000000096</c:v>
                </c:pt>
                <c:pt idx="51">
                  <c:v>0.69900000000000395</c:v>
                </c:pt>
                <c:pt idx="52">
                  <c:v>0.69600000000000395</c:v>
                </c:pt>
                <c:pt idx="53">
                  <c:v>0.69100000000000406</c:v>
                </c:pt>
                <c:pt idx="54">
                  <c:v>0.68500000000000305</c:v>
                </c:pt>
                <c:pt idx="55">
                  <c:v>0.67700000000000704</c:v>
                </c:pt>
                <c:pt idx="56">
                  <c:v>0.67100000000000704</c:v>
                </c:pt>
                <c:pt idx="57">
                  <c:v>0.66800000000000703</c:v>
                </c:pt>
                <c:pt idx="58">
                  <c:v>0.66400000000000703</c:v>
                </c:pt>
                <c:pt idx="59">
                  <c:v>0.65600000000000702</c:v>
                </c:pt>
                <c:pt idx="60">
                  <c:v>0.65200000000000702</c:v>
                </c:pt>
                <c:pt idx="61">
                  <c:v>0.65000000000000602</c:v>
                </c:pt>
                <c:pt idx="62">
                  <c:v>0.64800000000000602</c:v>
                </c:pt>
                <c:pt idx="63">
                  <c:v>0.64400000000000601</c:v>
                </c:pt>
                <c:pt idx="64">
                  <c:v>0.63900000000000601</c:v>
                </c:pt>
                <c:pt idx="65">
                  <c:v>0.632000000000006</c:v>
                </c:pt>
                <c:pt idx="66">
                  <c:v>0.62400000000000599</c:v>
                </c:pt>
                <c:pt idx="67">
                  <c:v>0.62100000000000599</c:v>
                </c:pt>
                <c:pt idx="68">
                  <c:v>0.61300000000000199</c:v>
                </c:pt>
                <c:pt idx="69">
                  <c:v>0.60900000000000098</c:v>
                </c:pt>
                <c:pt idx="70">
                  <c:v>0.60500000000000098</c:v>
                </c:pt>
                <c:pt idx="71">
                  <c:v>0.59900000000000098</c:v>
                </c:pt>
                <c:pt idx="72">
                  <c:v>0.59400000000000097</c:v>
                </c:pt>
                <c:pt idx="73">
                  <c:v>0.58800000000000097</c:v>
                </c:pt>
                <c:pt idx="74">
                  <c:v>0.58100000000000096</c:v>
                </c:pt>
                <c:pt idx="75">
                  <c:v>0.57600000000000096</c:v>
                </c:pt>
                <c:pt idx="76">
                  <c:v>0.57300000000000095</c:v>
                </c:pt>
                <c:pt idx="77">
                  <c:v>0.56500000000000095</c:v>
                </c:pt>
                <c:pt idx="78">
                  <c:v>0.56200000000000105</c:v>
                </c:pt>
                <c:pt idx="79">
                  <c:v>0.55600000000000005</c:v>
                </c:pt>
                <c:pt idx="80">
                  <c:v>0.55100000000000005</c:v>
                </c:pt>
                <c:pt idx="81">
                  <c:v>0.54800000000000004</c:v>
                </c:pt>
                <c:pt idx="82">
                  <c:v>0.54300000000000004</c:v>
                </c:pt>
                <c:pt idx="83">
                  <c:v>0.53700000000000003</c:v>
                </c:pt>
                <c:pt idx="84">
                  <c:v>0.53200000000000003</c:v>
                </c:pt>
                <c:pt idx="85">
                  <c:v>0.52800000000000002</c:v>
                </c:pt>
                <c:pt idx="86">
                  <c:v>0.52200000000000002</c:v>
                </c:pt>
                <c:pt idx="87">
                  <c:v>0.51700000000000002</c:v>
                </c:pt>
                <c:pt idx="88">
                  <c:v>0.51500000000000001</c:v>
                </c:pt>
                <c:pt idx="89">
                  <c:v>0.51</c:v>
                </c:pt>
                <c:pt idx="90">
                  <c:v>0.505</c:v>
                </c:pt>
                <c:pt idx="91">
                  <c:v>0.5</c:v>
                </c:pt>
                <c:pt idx="92">
                  <c:v>0.498000000000003</c:v>
                </c:pt>
                <c:pt idx="93">
                  <c:v>0.49299999999999999</c:v>
                </c:pt>
                <c:pt idx="94">
                  <c:v>0.49</c:v>
                </c:pt>
                <c:pt idx="95">
                  <c:v>0.48399999999999999</c:v>
                </c:pt>
                <c:pt idx="96">
                  <c:v>0.48199999999999998</c:v>
                </c:pt>
                <c:pt idx="97">
                  <c:v>0.47899999999999998</c:v>
                </c:pt>
                <c:pt idx="98">
                  <c:v>0.469420000000003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EF7-CB46-B1BB-882A6E28C222}"/>
            </c:ext>
          </c:extLst>
        </c:ser>
        <c:ser>
          <c:idx val="5"/>
          <c:order val="5"/>
          <c:tx>
            <c:strRef>
              <c:f>Sheet1!$A$17</c:f>
              <c:strCache>
                <c:ptCount val="1"/>
                <c:pt idx="0">
                  <c:v>V0.3 on V0.3T</c:v>
                </c:pt>
              </c:strCache>
            </c:strRef>
          </c:tx>
          <c:spPr>
            <a:ln w="38100" cap="rnd" cmpd="sng" algn="ctr">
              <a:solidFill>
                <a:srgbClr val="9BBB59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xVal>
            <c:numRef>
              <c:f>Sheet1!$C$17:$CX$17</c:f>
              <c:numCache>
                <c:formatCode>General</c:formatCode>
                <c:ptCount val="100"/>
                <c:pt idx="0">
                  <c:v>1.0000000000000101E-2</c:v>
                </c:pt>
                <c:pt idx="1">
                  <c:v>0.02</c:v>
                </c:pt>
                <c:pt idx="2">
                  <c:v>3.00000000000002E-2</c:v>
                </c:pt>
                <c:pt idx="3">
                  <c:v>4.0000000000000098E-2</c:v>
                </c:pt>
                <c:pt idx="4">
                  <c:v>5.00000000000001E-2</c:v>
                </c:pt>
                <c:pt idx="5">
                  <c:v>6.00000000000004E-2</c:v>
                </c:pt>
                <c:pt idx="6">
                  <c:v>7.0000000000000007E-2</c:v>
                </c:pt>
                <c:pt idx="7">
                  <c:v>8.0000000000000196E-2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0.160000000000001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0.220000000000001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0.310000000000002</c:v>
                </c:pt>
                <c:pt idx="31">
                  <c:v>0.320000000000003</c:v>
                </c:pt>
                <c:pt idx="32">
                  <c:v>0.33000000000000301</c:v>
                </c:pt>
                <c:pt idx="33">
                  <c:v>0.34000000000000102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0.380000000000003</c:v>
                </c:pt>
                <c:pt idx="38">
                  <c:v>0.39000000000000301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0.440000000000001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0.57000000000000095</c:v>
                </c:pt>
                <c:pt idx="57">
                  <c:v>0.58000000000000096</c:v>
                </c:pt>
                <c:pt idx="58">
                  <c:v>0.59000000000000097</c:v>
                </c:pt>
                <c:pt idx="59">
                  <c:v>0.60000000000000098</c:v>
                </c:pt>
                <c:pt idx="60">
                  <c:v>0.61000000000000099</c:v>
                </c:pt>
                <c:pt idx="61">
                  <c:v>0.62000000000000599</c:v>
                </c:pt>
                <c:pt idx="62">
                  <c:v>0.630000000000006</c:v>
                </c:pt>
                <c:pt idx="63">
                  <c:v>0.64000000000000601</c:v>
                </c:pt>
                <c:pt idx="64">
                  <c:v>0.65000000000000602</c:v>
                </c:pt>
                <c:pt idx="65">
                  <c:v>0.66000000000000703</c:v>
                </c:pt>
                <c:pt idx="66">
                  <c:v>0.67000000000000703</c:v>
                </c:pt>
                <c:pt idx="67">
                  <c:v>0.68000000000000305</c:v>
                </c:pt>
                <c:pt idx="68">
                  <c:v>0.69000000000000405</c:v>
                </c:pt>
                <c:pt idx="69">
                  <c:v>0.70000000000000095</c:v>
                </c:pt>
                <c:pt idx="70">
                  <c:v>0.71000000000000096</c:v>
                </c:pt>
                <c:pt idx="71">
                  <c:v>0.72000000000000097</c:v>
                </c:pt>
                <c:pt idx="72">
                  <c:v>0.73000000000000098</c:v>
                </c:pt>
                <c:pt idx="73">
                  <c:v>0.74000000000000399</c:v>
                </c:pt>
                <c:pt idx="74">
                  <c:v>0.750000000000006</c:v>
                </c:pt>
                <c:pt idx="75">
                  <c:v>0.760000000000006</c:v>
                </c:pt>
                <c:pt idx="76">
                  <c:v>0.77000000000000401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0.82000000000000095</c:v>
                </c:pt>
                <c:pt idx="82">
                  <c:v>0.83000000000000096</c:v>
                </c:pt>
                <c:pt idx="83">
                  <c:v>0.84000000000000097</c:v>
                </c:pt>
                <c:pt idx="84">
                  <c:v>0.85000000000000098</c:v>
                </c:pt>
                <c:pt idx="85">
                  <c:v>0.86000000000000099</c:v>
                </c:pt>
                <c:pt idx="86">
                  <c:v>0.87000000000000599</c:v>
                </c:pt>
                <c:pt idx="87">
                  <c:v>0.880000000000002</c:v>
                </c:pt>
                <c:pt idx="88">
                  <c:v>0.89000000000000201</c:v>
                </c:pt>
                <c:pt idx="89">
                  <c:v>0.90000000000000102</c:v>
                </c:pt>
                <c:pt idx="90">
                  <c:v>0.91000000000000103</c:v>
                </c:pt>
                <c:pt idx="91">
                  <c:v>0.92000000000000104</c:v>
                </c:pt>
                <c:pt idx="92">
                  <c:v>0.93000000000000105</c:v>
                </c:pt>
                <c:pt idx="93">
                  <c:v>0.94000000000000195</c:v>
                </c:pt>
                <c:pt idx="94">
                  <c:v>0.95000000000000195</c:v>
                </c:pt>
                <c:pt idx="95">
                  <c:v>0.96000000000000196</c:v>
                </c:pt>
                <c:pt idx="96">
                  <c:v>0.97000000000000097</c:v>
                </c:pt>
                <c:pt idx="97">
                  <c:v>0.98000000000000098</c:v>
                </c:pt>
                <c:pt idx="98">
                  <c:v>1</c:v>
                </c:pt>
              </c:numCache>
            </c:numRef>
          </c:xVal>
          <c:yVal>
            <c:numRef>
              <c:f>Sheet1!$C$18:$CX$18</c:f>
              <c:numCache>
                <c:formatCode>General</c:formatCode>
                <c:ptCount val="100"/>
                <c:pt idx="0">
                  <c:v>0.9</c:v>
                </c:pt>
                <c:pt idx="1">
                  <c:v>0.88300000000000201</c:v>
                </c:pt>
                <c:pt idx="2">
                  <c:v>0.90700000000000003</c:v>
                </c:pt>
                <c:pt idx="3">
                  <c:v>0.90600000000000003</c:v>
                </c:pt>
                <c:pt idx="4">
                  <c:v>0.92200000000000004</c:v>
                </c:pt>
                <c:pt idx="5">
                  <c:v>0.91600000000000004</c:v>
                </c:pt>
                <c:pt idx="6">
                  <c:v>0.92200000000000004</c:v>
                </c:pt>
                <c:pt idx="7">
                  <c:v>0.92400000000000004</c:v>
                </c:pt>
                <c:pt idx="8">
                  <c:v>0.91900000000000004</c:v>
                </c:pt>
                <c:pt idx="9">
                  <c:v>0.92700000000000005</c:v>
                </c:pt>
                <c:pt idx="10">
                  <c:v>0.92500000000000004</c:v>
                </c:pt>
                <c:pt idx="11">
                  <c:v>0.91400000000000003</c:v>
                </c:pt>
                <c:pt idx="12">
                  <c:v>0.91200000000000003</c:v>
                </c:pt>
                <c:pt idx="13">
                  <c:v>0.91100000000000003</c:v>
                </c:pt>
                <c:pt idx="14">
                  <c:v>0.90300000000000002</c:v>
                </c:pt>
                <c:pt idx="15">
                  <c:v>0.90300000000000002</c:v>
                </c:pt>
                <c:pt idx="16">
                  <c:v>0.90900000000000003</c:v>
                </c:pt>
                <c:pt idx="17">
                  <c:v>0.90700000000000003</c:v>
                </c:pt>
                <c:pt idx="18">
                  <c:v>0.91</c:v>
                </c:pt>
                <c:pt idx="19">
                  <c:v>0.90200000000000002</c:v>
                </c:pt>
                <c:pt idx="20">
                  <c:v>0.89800000000000202</c:v>
                </c:pt>
                <c:pt idx="21">
                  <c:v>0.89600000000000202</c:v>
                </c:pt>
                <c:pt idx="22">
                  <c:v>0.89200000000000201</c:v>
                </c:pt>
                <c:pt idx="23">
                  <c:v>0.89400000000000202</c:v>
                </c:pt>
                <c:pt idx="24">
                  <c:v>0.88800000000000201</c:v>
                </c:pt>
                <c:pt idx="25">
                  <c:v>0.882000000000002</c:v>
                </c:pt>
                <c:pt idx="26">
                  <c:v>0.877000000000006</c:v>
                </c:pt>
                <c:pt idx="27">
                  <c:v>0.876000000000006</c:v>
                </c:pt>
                <c:pt idx="28">
                  <c:v>0.87400000000000599</c:v>
                </c:pt>
                <c:pt idx="29">
                  <c:v>0.86800000000000599</c:v>
                </c:pt>
                <c:pt idx="30">
                  <c:v>0.86200000000000099</c:v>
                </c:pt>
                <c:pt idx="31">
                  <c:v>0.86100000000000099</c:v>
                </c:pt>
                <c:pt idx="32">
                  <c:v>0.85500000000000098</c:v>
                </c:pt>
                <c:pt idx="33">
                  <c:v>0.84800000000000098</c:v>
                </c:pt>
                <c:pt idx="34">
                  <c:v>0.84200000000000097</c:v>
                </c:pt>
                <c:pt idx="35">
                  <c:v>0.84000000000000097</c:v>
                </c:pt>
                <c:pt idx="36">
                  <c:v>0.83300000000000096</c:v>
                </c:pt>
                <c:pt idx="37">
                  <c:v>0.83100000000000096</c:v>
                </c:pt>
                <c:pt idx="38">
                  <c:v>0.82600000000000096</c:v>
                </c:pt>
                <c:pt idx="39">
                  <c:v>0.82500000000000095</c:v>
                </c:pt>
                <c:pt idx="40">
                  <c:v>0.82200000000000095</c:v>
                </c:pt>
                <c:pt idx="41">
                  <c:v>0.81500000000000095</c:v>
                </c:pt>
                <c:pt idx="42">
                  <c:v>0.80900000000000005</c:v>
                </c:pt>
                <c:pt idx="43">
                  <c:v>0.80400000000000005</c:v>
                </c:pt>
                <c:pt idx="44">
                  <c:v>0.80200000000000005</c:v>
                </c:pt>
                <c:pt idx="45">
                  <c:v>0.79800000000000004</c:v>
                </c:pt>
                <c:pt idx="46">
                  <c:v>0.79500000000000004</c:v>
                </c:pt>
                <c:pt idx="47">
                  <c:v>0.78500000000000003</c:v>
                </c:pt>
                <c:pt idx="48">
                  <c:v>0.77700000000000502</c:v>
                </c:pt>
                <c:pt idx="49">
                  <c:v>0.77200000000000402</c:v>
                </c:pt>
                <c:pt idx="50">
                  <c:v>0.76600000000000601</c:v>
                </c:pt>
                <c:pt idx="51">
                  <c:v>0.761000000000006</c:v>
                </c:pt>
                <c:pt idx="52">
                  <c:v>0.74900000000000599</c:v>
                </c:pt>
                <c:pt idx="53">
                  <c:v>0.74600000000000599</c:v>
                </c:pt>
                <c:pt idx="54">
                  <c:v>0.74400000000000599</c:v>
                </c:pt>
                <c:pt idx="55">
                  <c:v>0.74000000000000399</c:v>
                </c:pt>
                <c:pt idx="56">
                  <c:v>0.73500000000000099</c:v>
                </c:pt>
                <c:pt idx="57">
                  <c:v>0.72900000000000098</c:v>
                </c:pt>
                <c:pt idx="58">
                  <c:v>0.72600000000000098</c:v>
                </c:pt>
                <c:pt idx="59">
                  <c:v>0.72100000000000097</c:v>
                </c:pt>
                <c:pt idx="60">
                  <c:v>0.71500000000000097</c:v>
                </c:pt>
                <c:pt idx="61">
                  <c:v>0.71000000000000096</c:v>
                </c:pt>
                <c:pt idx="62">
                  <c:v>0.70100000000000096</c:v>
                </c:pt>
                <c:pt idx="63">
                  <c:v>0.69800000000000395</c:v>
                </c:pt>
                <c:pt idx="64">
                  <c:v>0.69400000000000395</c:v>
                </c:pt>
                <c:pt idx="65">
                  <c:v>0.68500000000000305</c:v>
                </c:pt>
                <c:pt idx="66">
                  <c:v>0.67700000000000704</c:v>
                </c:pt>
                <c:pt idx="67">
                  <c:v>0.67000000000000703</c:v>
                </c:pt>
                <c:pt idx="68">
                  <c:v>0.66600000000000703</c:v>
                </c:pt>
                <c:pt idx="69">
                  <c:v>0.66300000000000703</c:v>
                </c:pt>
                <c:pt idx="70">
                  <c:v>0.66000000000000703</c:v>
                </c:pt>
                <c:pt idx="71">
                  <c:v>0.65700000000000702</c:v>
                </c:pt>
                <c:pt idx="72">
                  <c:v>0.65200000000000702</c:v>
                </c:pt>
                <c:pt idx="73">
                  <c:v>0.64500000000000601</c:v>
                </c:pt>
                <c:pt idx="74">
                  <c:v>0.64000000000000601</c:v>
                </c:pt>
                <c:pt idx="75">
                  <c:v>0.635000000000006</c:v>
                </c:pt>
                <c:pt idx="76">
                  <c:v>0.631000000000006</c:v>
                </c:pt>
                <c:pt idx="77">
                  <c:v>0.62300000000000599</c:v>
                </c:pt>
                <c:pt idx="78">
                  <c:v>0.62100000000000599</c:v>
                </c:pt>
                <c:pt idx="79">
                  <c:v>0.61600000000000499</c:v>
                </c:pt>
                <c:pt idx="80">
                  <c:v>0.61100000000000099</c:v>
                </c:pt>
                <c:pt idx="81">
                  <c:v>0.60900000000000098</c:v>
                </c:pt>
                <c:pt idx="82">
                  <c:v>0.60200000000000098</c:v>
                </c:pt>
                <c:pt idx="83">
                  <c:v>0.59700000000000097</c:v>
                </c:pt>
                <c:pt idx="84">
                  <c:v>0.59100000000000097</c:v>
                </c:pt>
                <c:pt idx="85">
                  <c:v>0.58700000000000097</c:v>
                </c:pt>
                <c:pt idx="86">
                  <c:v>0.58000000000000096</c:v>
                </c:pt>
                <c:pt idx="87">
                  <c:v>0.57600000000000096</c:v>
                </c:pt>
                <c:pt idx="88">
                  <c:v>0.57300000000000095</c:v>
                </c:pt>
                <c:pt idx="89">
                  <c:v>0.56300000000000106</c:v>
                </c:pt>
                <c:pt idx="90">
                  <c:v>0.56100000000000005</c:v>
                </c:pt>
                <c:pt idx="91">
                  <c:v>0.55500000000000005</c:v>
                </c:pt>
                <c:pt idx="92">
                  <c:v>0.55000000000000004</c:v>
                </c:pt>
                <c:pt idx="93">
                  <c:v>0.54700000000000004</c:v>
                </c:pt>
                <c:pt idx="94">
                  <c:v>0.54300000000000004</c:v>
                </c:pt>
                <c:pt idx="95">
                  <c:v>0.54</c:v>
                </c:pt>
                <c:pt idx="96">
                  <c:v>0.53700000000000003</c:v>
                </c:pt>
                <c:pt idx="97">
                  <c:v>0.53600000000000003</c:v>
                </c:pt>
                <c:pt idx="98">
                  <c:v>0.52800000000000002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EF7-CB46-B1BB-882A6E28C222}"/>
            </c:ext>
          </c:extLst>
        </c:ser>
        <c:ser>
          <c:idx val="6"/>
          <c:order val="6"/>
          <c:tx>
            <c:strRef>
              <c:f>Sheet1!$A$14</c:f>
              <c:strCache>
                <c:ptCount val="1"/>
                <c:pt idx="0">
                  <c:v>V0.4</c:v>
                </c:pt>
              </c:strCache>
            </c:strRef>
          </c:tx>
          <c:spPr>
            <a:ln w="38100" cap="rnd" cmpd="sng" algn="ctr">
              <a:solidFill>
                <a:srgbClr val="CC66FF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xVal>
            <c:numRef>
              <c:f>Sheet1!$C$14:$CX$14</c:f>
              <c:numCache>
                <c:formatCode>0%</c:formatCode>
                <c:ptCount val="100"/>
                <c:pt idx="0">
                  <c:v>1.0000000000000101E-2</c:v>
                </c:pt>
                <c:pt idx="1">
                  <c:v>0.02</c:v>
                </c:pt>
                <c:pt idx="2">
                  <c:v>3.00000000000002E-2</c:v>
                </c:pt>
                <c:pt idx="3">
                  <c:v>4.0000000000000098E-2</c:v>
                </c:pt>
                <c:pt idx="4">
                  <c:v>5.00000000000001E-2</c:v>
                </c:pt>
                <c:pt idx="5">
                  <c:v>6.00000000000004E-2</c:v>
                </c:pt>
                <c:pt idx="6">
                  <c:v>7.0000000000000007E-2</c:v>
                </c:pt>
                <c:pt idx="7">
                  <c:v>8.0000000000000196E-2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0.160000000000001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0.220000000000001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0.310000000000002</c:v>
                </c:pt>
                <c:pt idx="31">
                  <c:v>0.320000000000003</c:v>
                </c:pt>
                <c:pt idx="32">
                  <c:v>0.33000000000000301</c:v>
                </c:pt>
                <c:pt idx="33">
                  <c:v>0.34000000000000102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0.380000000000003</c:v>
                </c:pt>
                <c:pt idx="38">
                  <c:v>0.39000000000000301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0.440000000000001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0.57000000000000095</c:v>
                </c:pt>
                <c:pt idx="57">
                  <c:v>0.58000000000000096</c:v>
                </c:pt>
                <c:pt idx="58">
                  <c:v>0.59000000000000097</c:v>
                </c:pt>
                <c:pt idx="59">
                  <c:v>0.60000000000000098</c:v>
                </c:pt>
                <c:pt idx="60">
                  <c:v>0.61000000000000099</c:v>
                </c:pt>
                <c:pt idx="61">
                  <c:v>0.62000000000000599</c:v>
                </c:pt>
                <c:pt idx="62">
                  <c:v>0.630000000000006</c:v>
                </c:pt>
                <c:pt idx="63">
                  <c:v>0.64000000000000601</c:v>
                </c:pt>
                <c:pt idx="64">
                  <c:v>0.65000000000000602</c:v>
                </c:pt>
                <c:pt idx="65">
                  <c:v>0.66000000000000703</c:v>
                </c:pt>
                <c:pt idx="66">
                  <c:v>0.67000000000000703</c:v>
                </c:pt>
                <c:pt idx="67">
                  <c:v>0.68000000000000305</c:v>
                </c:pt>
                <c:pt idx="68">
                  <c:v>0.69000000000000405</c:v>
                </c:pt>
                <c:pt idx="69">
                  <c:v>0.70000000000000095</c:v>
                </c:pt>
                <c:pt idx="70">
                  <c:v>0.71000000000000096</c:v>
                </c:pt>
                <c:pt idx="71">
                  <c:v>0.72000000000000097</c:v>
                </c:pt>
                <c:pt idx="72">
                  <c:v>0.73000000000000098</c:v>
                </c:pt>
                <c:pt idx="73">
                  <c:v>0.74000000000000399</c:v>
                </c:pt>
                <c:pt idx="74">
                  <c:v>0.750000000000006</c:v>
                </c:pt>
                <c:pt idx="75">
                  <c:v>0.760000000000006</c:v>
                </c:pt>
                <c:pt idx="76">
                  <c:v>0.77000000000000401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0.82000000000000095</c:v>
                </c:pt>
                <c:pt idx="82">
                  <c:v>0.83000000000000096</c:v>
                </c:pt>
                <c:pt idx="83">
                  <c:v>0.84000000000000097</c:v>
                </c:pt>
                <c:pt idx="84">
                  <c:v>0.85000000000000098</c:v>
                </c:pt>
                <c:pt idx="85">
                  <c:v>0.86000000000000099</c:v>
                </c:pt>
                <c:pt idx="86">
                  <c:v>0.87000000000000599</c:v>
                </c:pt>
                <c:pt idx="87">
                  <c:v>0.880000000000002</c:v>
                </c:pt>
                <c:pt idx="88">
                  <c:v>0.89000000000000201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0.94000000000000095</c:v>
                </c:pt>
                <c:pt idx="94">
                  <c:v>0.95000000000000095</c:v>
                </c:pt>
                <c:pt idx="95">
                  <c:v>0.96000000000000096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xVal>
          <c:yVal>
            <c:numRef>
              <c:f>Sheet1!$C$15:$CX$15</c:f>
              <c:numCache>
                <c:formatCode>General</c:formatCode>
                <c:ptCount val="100"/>
                <c:pt idx="0">
                  <c:v>0.91300000000000003</c:v>
                </c:pt>
                <c:pt idx="1">
                  <c:v>0.94000000000000095</c:v>
                </c:pt>
                <c:pt idx="2">
                  <c:v>0.92900000000000005</c:v>
                </c:pt>
                <c:pt idx="3">
                  <c:v>0.93300000000000005</c:v>
                </c:pt>
                <c:pt idx="4">
                  <c:v>0.94300000000000095</c:v>
                </c:pt>
                <c:pt idx="5">
                  <c:v>0.95000000000000095</c:v>
                </c:pt>
                <c:pt idx="6">
                  <c:v>0.95000000000000095</c:v>
                </c:pt>
                <c:pt idx="7">
                  <c:v>0.94600000000000095</c:v>
                </c:pt>
                <c:pt idx="8">
                  <c:v>0.94100000000000095</c:v>
                </c:pt>
                <c:pt idx="9">
                  <c:v>0.94300000000000095</c:v>
                </c:pt>
                <c:pt idx="10">
                  <c:v>0.93900000000000095</c:v>
                </c:pt>
                <c:pt idx="11">
                  <c:v>0.93700000000000105</c:v>
                </c:pt>
                <c:pt idx="12">
                  <c:v>0.93200000000000005</c:v>
                </c:pt>
                <c:pt idx="13">
                  <c:v>0.93300000000000005</c:v>
                </c:pt>
                <c:pt idx="14">
                  <c:v>0.93200000000000005</c:v>
                </c:pt>
                <c:pt idx="15">
                  <c:v>0.92900000000000005</c:v>
                </c:pt>
                <c:pt idx="16">
                  <c:v>0.92700000000000005</c:v>
                </c:pt>
                <c:pt idx="17">
                  <c:v>0.92500000000000004</c:v>
                </c:pt>
                <c:pt idx="18">
                  <c:v>0.92200000000000004</c:v>
                </c:pt>
                <c:pt idx="19">
                  <c:v>0.92</c:v>
                </c:pt>
                <c:pt idx="20">
                  <c:v>0.91500000000000004</c:v>
                </c:pt>
                <c:pt idx="21">
                  <c:v>0.91200000000000003</c:v>
                </c:pt>
                <c:pt idx="22">
                  <c:v>0.90600000000000003</c:v>
                </c:pt>
                <c:pt idx="23">
                  <c:v>0.90600000000000003</c:v>
                </c:pt>
                <c:pt idx="24">
                  <c:v>0.90100000000000002</c:v>
                </c:pt>
                <c:pt idx="25">
                  <c:v>0.89800000000000202</c:v>
                </c:pt>
                <c:pt idx="26">
                  <c:v>0.89300000000000201</c:v>
                </c:pt>
                <c:pt idx="27">
                  <c:v>0.88900000000000201</c:v>
                </c:pt>
                <c:pt idx="28">
                  <c:v>0.88400000000000201</c:v>
                </c:pt>
                <c:pt idx="29">
                  <c:v>0.879000000000006</c:v>
                </c:pt>
                <c:pt idx="30">
                  <c:v>0.87400000000000599</c:v>
                </c:pt>
                <c:pt idx="31">
                  <c:v>0.87200000000000599</c:v>
                </c:pt>
                <c:pt idx="32">
                  <c:v>0.86800000000000599</c:v>
                </c:pt>
                <c:pt idx="33">
                  <c:v>0.86500000000000399</c:v>
                </c:pt>
                <c:pt idx="34">
                  <c:v>0.86000000000000099</c:v>
                </c:pt>
                <c:pt idx="35">
                  <c:v>0.85600000000000098</c:v>
                </c:pt>
                <c:pt idx="36">
                  <c:v>0.85200000000000098</c:v>
                </c:pt>
                <c:pt idx="37">
                  <c:v>0.85100000000000098</c:v>
                </c:pt>
                <c:pt idx="38">
                  <c:v>0.84400000000000097</c:v>
                </c:pt>
                <c:pt idx="39">
                  <c:v>0.84200000000000097</c:v>
                </c:pt>
                <c:pt idx="40">
                  <c:v>0.83700000000000097</c:v>
                </c:pt>
                <c:pt idx="41">
                  <c:v>0.83100000000000096</c:v>
                </c:pt>
                <c:pt idx="42">
                  <c:v>0.82700000000000096</c:v>
                </c:pt>
                <c:pt idx="43">
                  <c:v>0.82300000000000095</c:v>
                </c:pt>
                <c:pt idx="44">
                  <c:v>0.81700000000000095</c:v>
                </c:pt>
                <c:pt idx="45">
                  <c:v>0.81400000000000095</c:v>
                </c:pt>
                <c:pt idx="46">
                  <c:v>0.80900000000000005</c:v>
                </c:pt>
                <c:pt idx="47">
                  <c:v>0.80500000000000005</c:v>
                </c:pt>
                <c:pt idx="48">
                  <c:v>0.79900000000000004</c:v>
                </c:pt>
                <c:pt idx="49">
                  <c:v>0.79600000000000004</c:v>
                </c:pt>
                <c:pt idx="50">
                  <c:v>0.79300000000000004</c:v>
                </c:pt>
                <c:pt idx="51">
                  <c:v>0.78800000000000003</c:v>
                </c:pt>
                <c:pt idx="52">
                  <c:v>0.78300000000000003</c:v>
                </c:pt>
                <c:pt idx="53">
                  <c:v>0.77800000000000502</c:v>
                </c:pt>
                <c:pt idx="54">
                  <c:v>0.77400000000000402</c:v>
                </c:pt>
                <c:pt idx="55">
                  <c:v>0.77000000000000401</c:v>
                </c:pt>
                <c:pt idx="56">
                  <c:v>0.76400000000000601</c:v>
                </c:pt>
                <c:pt idx="57">
                  <c:v>0.760000000000006</c:v>
                </c:pt>
                <c:pt idx="58">
                  <c:v>0.756000000000006</c:v>
                </c:pt>
                <c:pt idx="59">
                  <c:v>0.752000000000006</c:v>
                </c:pt>
                <c:pt idx="60">
                  <c:v>0.74700000000000599</c:v>
                </c:pt>
                <c:pt idx="61">
                  <c:v>0.74200000000000599</c:v>
                </c:pt>
                <c:pt idx="62">
                  <c:v>0.73900000000000299</c:v>
                </c:pt>
                <c:pt idx="63">
                  <c:v>0.73400000000000098</c:v>
                </c:pt>
                <c:pt idx="64">
                  <c:v>0.73100000000000098</c:v>
                </c:pt>
                <c:pt idx="65">
                  <c:v>0.72700000000000098</c:v>
                </c:pt>
                <c:pt idx="66">
                  <c:v>0.72200000000000097</c:v>
                </c:pt>
                <c:pt idx="67">
                  <c:v>0.71600000000000097</c:v>
                </c:pt>
                <c:pt idx="68">
                  <c:v>0.71200000000000097</c:v>
                </c:pt>
                <c:pt idx="69">
                  <c:v>0.70700000000000096</c:v>
                </c:pt>
                <c:pt idx="70">
                  <c:v>0.70200000000000096</c:v>
                </c:pt>
                <c:pt idx="71">
                  <c:v>0.69700000000000395</c:v>
                </c:pt>
                <c:pt idx="72">
                  <c:v>0.69300000000000395</c:v>
                </c:pt>
                <c:pt idx="73">
                  <c:v>0.68700000000000305</c:v>
                </c:pt>
                <c:pt idx="74">
                  <c:v>0.68100000000000305</c:v>
                </c:pt>
                <c:pt idx="75">
                  <c:v>0.67700000000000704</c:v>
                </c:pt>
                <c:pt idx="76">
                  <c:v>0.67200000000000704</c:v>
                </c:pt>
                <c:pt idx="77">
                  <c:v>0.66700000000000703</c:v>
                </c:pt>
                <c:pt idx="78">
                  <c:v>0.66300000000000703</c:v>
                </c:pt>
                <c:pt idx="79">
                  <c:v>0.65700000000000702</c:v>
                </c:pt>
                <c:pt idx="80">
                  <c:v>0.65200000000000702</c:v>
                </c:pt>
                <c:pt idx="81">
                  <c:v>0.64700000000000601</c:v>
                </c:pt>
                <c:pt idx="82">
                  <c:v>0.64200000000000601</c:v>
                </c:pt>
                <c:pt idx="83">
                  <c:v>0.63700000000000601</c:v>
                </c:pt>
                <c:pt idx="84">
                  <c:v>0.634000000000006</c:v>
                </c:pt>
                <c:pt idx="85">
                  <c:v>0.629000000000006</c:v>
                </c:pt>
                <c:pt idx="86">
                  <c:v>0.62300000000000599</c:v>
                </c:pt>
                <c:pt idx="87">
                  <c:v>0.61800000000000599</c:v>
                </c:pt>
                <c:pt idx="88">
                  <c:v>0.61300000000000199</c:v>
                </c:pt>
                <c:pt idx="89">
                  <c:v>0.60800000000000098</c:v>
                </c:pt>
                <c:pt idx="90">
                  <c:v>0.60200000000000098</c:v>
                </c:pt>
                <c:pt idx="91">
                  <c:v>0.59700000000000097</c:v>
                </c:pt>
                <c:pt idx="92">
                  <c:v>0.59200000000000097</c:v>
                </c:pt>
                <c:pt idx="93">
                  <c:v>0.58700000000000097</c:v>
                </c:pt>
                <c:pt idx="94">
                  <c:v>0.58300000000000096</c:v>
                </c:pt>
                <c:pt idx="95">
                  <c:v>0.57700000000000096</c:v>
                </c:pt>
                <c:pt idx="96">
                  <c:v>0.57300000000000095</c:v>
                </c:pt>
                <c:pt idx="97">
                  <c:v>0.56800000000000095</c:v>
                </c:pt>
                <c:pt idx="98">
                  <c:v>0.56400000000000095</c:v>
                </c:pt>
                <c:pt idx="99">
                  <c:v>0.56010000000000004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9EF7-CB46-B1BB-882A6E28C222}"/>
            </c:ext>
          </c:extLst>
        </c:ser>
        <c:ser>
          <c:idx val="7"/>
          <c:order val="7"/>
          <c:tx>
            <c:strRef>
              <c:f>Sheet1!$A$11</c:f>
              <c:strCache>
                <c:ptCount val="1"/>
                <c:pt idx="0">
                  <c:v>V0.5</c:v>
                </c:pt>
              </c:strCache>
            </c:strRef>
          </c:tx>
          <c:spPr>
            <a:ln w="38100" cap="rnd" cmpd="sng" algn="ctr">
              <a:solidFill>
                <a:srgbClr val="C0504D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xVal>
            <c:numRef>
              <c:f>Sheet1!$C$11:$CW$11</c:f>
              <c:numCache>
                <c:formatCode>0%</c:formatCode>
                <c:ptCount val="99"/>
                <c:pt idx="0">
                  <c:v>0.02</c:v>
                </c:pt>
                <c:pt idx="1">
                  <c:v>3.00000000000002E-2</c:v>
                </c:pt>
                <c:pt idx="2">
                  <c:v>4.0000000000000098E-2</c:v>
                </c:pt>
                <c:pt idx="3">
                  <c:v>5.00000000000001E-2</c:v>
                </c:pt>
                <c:pt idx="4">
                  <c:v>6.00000000000004E-2</c:v>
                </c:pt>
                <c:pt idx="5">
                  <c:v>7.0000000000000007E-2</c:v>
                </c:pt>
                <c:pt idx="6">
                  <c:v>8.0000000000000196E-2</c:v>
                </c:pt>
                <c:pt idx="7">
                  <c:v>0.09</c:v>
                </c:pt>
                <c:pt idx="8">
                  <c:v>0.1</c:v>
                </c:pt>
                <c:pt idx="9">
                  <c:v>0.11</c:v>
                </c:pt>
                <c:pt idx="10">
                  <c:v>0.12</c:v>
                </c:pt>
                <c:pt idx="11">
                  <c:v>0.13</c:v>
                </c:pt>
                <c:pt idx="12">
                  <c:v>0.14000000000000001</c:v>
                </c:pt>
                <c:pt idx="13">
                  <c:v>0.15</c:v>
                </c:pt>
                <c:pt idx="14">
                  <c:v>0.160000000000001</c:v>
                </c:pt>
                <c:pt idx="15">
                  <c:v>0.17</c:v>
                </c:pt>
                <c:pt idx="16">
                  <c:v>0.18</c:v>
                </c:pt>
                <c:pt idx="17">
                  <c:v>0.19</c:v>
                </c:pt>
                <c:pt idx="18">
                  <c:v>0.2</c:v>
                </c:pt>
                <c:pt idx="19">
                  <c:v>0.21</c:v>
                </c:pt>
                <c:pt idx="20">
                  <c:v>0.220000000000001</c:v>
                </c:pt>
                <c:pt idx="21">
                  <c:v>0.23</c:v>
                </c:pt>
                <c:pt idx="22">
                  <c:v>0.24</c:v>
                </c:pt>
                <c:pt idx="23">
                  <c:v>0.25</c:v>
                </c:pt>
                <c:pt idx="24">
                  <c:v>0.26</c:v>
                </c:pt>
                <c:pt idx="25">
                  <c:v>0.27</c:v>
                </c:pt>
                <c:pt idx="26">
                  <c:v>0.28000000000000003</c:v>
                </c:pt>
                <c:pt idx="27">
                  <c:v>0.28999999999999998</c:v>
                </c:pt>
                <c:pt idx="28">
                  <c:v>0.3</c:v>
                </c:pt>
                <c:pt idx="29">
                  <c:v>0.310000000000002</c:v>
                </c:pt>
                <c:pt idx="30">
                  <c:v>0.320000000000003</c:v>
                </c:pt>
                <c:pt idx="31">
                  <c:v>0.33000000000000301</c:v>
                </c:pt>
                <c:pt idx="32">
                  <c:v>0.34000000000000102</c:v>
                </c:pt>
                <c:pt idx="33">
                  <c:v>0.35</c:v>
                </c:pt>
                <c:pt idx="34">
                  <c:v>0.36</c:v>
                </c:pt>
                <c:pt idx="35">
                  <c:v>0.37</c:v>
                </c:pt>
                <c:pt idx="36">
                  <c:v>0.380000000000003</c:v>
                </c:pt>
                <c:pt idx="37">
                  <c:v>0.39000000000000301</c:v>
                </c:pt>
                <c:pt idx="38">
                  <c:v>0.4</c:v>
                </c:pt>
                <c:pt idx="39">
                  <c:v>0.41</c:v>
                </c:pt>
                <c:pt idx="40">
                  <c:v>0.42</c:v>
                </c:pt>
                <c:pt idx="41">
                  <c:v>0.43</c:v>
                </c:pt>
                <c:pt idx="42">
                  <c:v>0.440000000000001</c:v>
                </c:pt>
                <c:pt idx="43">
                  <c:v>0.45</c:v>
                </c:pt>
                <c:pt idx="44">
                  <c:v>0.46</c:v>
                </c:pt>
                <c:pt idx="45">
                  <c:v>0.47</c:v>
                </c:pt>
                <c:pt idx="46">
                  <c:v>0.48</c:v>
                </c:pt>
                <c:pt idx="47">
                  <c:v>0.49</c:v>
                </c:pt>
                <c:pt idx="48">
                  <c:v>0.5</c:v>
                </c:pt>
                <c:pt idx="49">
                  <c:v>0.51</c:v>
                </c:pt>
                <c:pt idx="50">
                  <c:v>0.52</c:v>
                </c:pt>
                <c:pt idx="51">
                  <c:v>0.53</c:v>
                </c:pt>
                <c:pt idx="52">
                  <c:v>0.54</c:v>
                </c:pt>
                <c:pt idx="53">
                  <c:v>0.55000000000000004</c:v>
                </c:pt>
                <c:pt idx="54">
                  <c:v>0.56000000000000005</c:v>
                </c:pt>
                <c:pt idx="55">
                  <c:v>0.57000000000000095</c:v>
                </c:pt>
                <c:pt idx="56">
                  <c:v>0.58000000000000096</c:v>
                </c:pt>
                <c:pt idx="57">
                  <c:v>0.59000000000000097</c:v>
                </c:pt>
                <c:pt idx="58">
                  <c:v>0.60000000000000098</c:v>
                </c:pt>
                <c:pt idx="59">
                  <c:v>0.61000000000000099</c:v>
                </c:pt>
                <c:pt idx="60">
                  <c:v>0.62000000000000599</c:v>
                </c:pt>
                <c:pt idx="61">
                  <c:v>0.630000000000006</c:v>
                </c:pt>
                <c:pt idx="62">
                  <c:v>0.64000000000000601</c:v>
                </c:pt>
                <c:pt idx="63">
                  <c:v>0.65000000000000602</c:v>
                </c:pt>
                <c:pt idx="64">
                  <c:v>0.66000000000000703</c:v>
                </c:pt>
                <c:pt idx="65">
                  <c:v>0.67000000000000703</c:v>
                </c:pt>
                <c:pt idx="66">
                  <c:v>0.68000000000000305</c:v>
                </c:pt>
                <c:pt idx="67">
                  <c:v>0.69000000000000405</c:v>
                </c:pt>
                <c:pt idx="68">
                  <c:v>0.70000000000000095</c:v>
                </c:pt>
                <c:pt idx="69">
                  <c:v>0.71000000000000096</c:v>
                </c:pt>
                <c:pt idx="70">
                  <c:v>0.72000000000000097</c:v>
                </c:pt>
                <c:pt idx="71">
                  <c:v>0.73000000000000098</c:v>
                </c:pt>
                <c:pt idx="72">
                  <c:v>0.74000000000000399</c:v>
                </c:pt>
                <c:pt idx="73">
                  <c:v>0.750000000000006</c:v>
                </c:pt>
                <c:pt idx="74">
                  <c:v>0.760000000000006</c:v>
                </c:pt>
                <c:pt idx="75">
                  <c:v>0.77000000000000401</c:v>
                </c:pt>
                <c:pt idx="76">
                  <c:v>0.78</c:v>
                </c:pt>
                <c:pt idx="77">
                  <c:v>0.79</c:v>
                </c:pt>
                <c:pt idx="78">
                  <c:v>0.8</c:v>
                </c:pt>
                <c:pt idx="79">
                  <c:v>0.81</c:v>
                </c:pt>
                <c:pt idx="80">
                  <c:v>0.82000000000000095</c:v>
                </c:pt>
                <c:pt idx="81">
                  <c:v>0.83000000000000096</c:v>
                </c:pt>
                <c:pt idx="82">
                  <c:v>0.84000000000000097</c:v>
                </c:pt>
                <c:pt idx="83">
                  <c:v>0.85000000000000098</c:v>
                </c:pt>
                <c:pt idx="84">
                  <c:v>0.86000000000000099</c:v>
                </c:pt>
                <c:pt idx="85">
                  <c:v>0.87000000000000599</c:v>
                </c:pt>
                <c:pt idx="86">
                  <c:v>0.880000000000002</c:v>
                </c:pt>
                <c:pt idx="87">
                  <c:v>0.89000000000000201</c:v>
                </c:pt>
                <c:pt idx="88">
                  <c:v>0.9</c:v>
                </c:pt>
                <c:pt idx="89">
                  <c:v>0.91</c:v>
                </c:pt>
                <c:pt idx="90">
                  <c:v>0.92</c:v>
                </c:pt>
                <c:pt idx="91">
                  <c:v>0.93</c:v>
                </c:pt>
                <c:pt idx="92">
                  <c:v>0.94000000000000095</c:v>
                </c:pt>
                <c:pt idx="93">
                  <c:v>0.95000000000000095</c:v>
                </c:pt>
                <c:pt idx="94">
                  <c:v>0.96000000000000096</c:v>
                </c:pt>
                <c:pt idx="95">
                  <c:v>0.97</c:v>
                </c:pt>
                <c:pt idx="96">
                  <c:v>0.98</c:v>
                </c:pt>
                <c:pt idx="97">
                  <c:v>0.99</c:v>
                </c:pt>
                <c:pt idx="98">
                  <c:v>1</c:v>
                </c:pt>
              </c:numCache>
            </c:numRef>
          </c:xVal>
          <c:yVal>
            <c:numRef>
              <c:f>Sheet1!$C$12:$CW$12</c:f>
              <c:numCache>
                <c:formatCode>General</c:formatCode>
                <c:ptCount val="99"/>
                <c:pt idx="0">
                  <c:v>0.92800000000000005</c:v>
                </c:pt>
                <c:pt idx="1">
                  <c:v>0.93900000000000095</c:v>
                </c:pt>
                <c:pt idx="2">
                  <c:v>0.94400000000000095</c:v>
                </c:pt>
                <c:pt idx="3">
                  <c:v>0.94300000000000095</c:v>
                </c:pt>
                <c:pt idx="4">
                  <c:v>0.94800000000000095</c:v>
                </c:pt>
                <c:pt idx="5">
                  <c:v>0.95400000000000096</c:v>
                </c:pt>
                <c:pt idx="6">
                  <c:v>0.95300000000000096</c:v>
                </c:pt>
                <c:pt idx="7">
                  <c:v>0.95000000000000095</c:v>
                </c:pt>
                <c:pt idx="8">
                  <c:v>0.95200000000000096</c:v>
                </c:pt>
                <c:pt idx="9">
                  <c:v>0.95200000000000096</c:v>
                </c:pt>
                <c:pt idx="10">
                  <c:v>0.95200000000000096</c:v>
                </c:pt>
                <c:pt idx="11">
                  <c:v>0.95400000000000096</c:v>
                </c:pt>
                <c:pt idx="12">
                  <c:v>0.95300000000000096</c:v>
                </c:pt>
                <c:pt idx="13">
                  <c:v>0.94800000000000095</c:v>
                </c:pt>
                <c:pt idx="14">
                  <c:v>0.94600000000000095</c:v>
                </c:pt>
                <c:pt idx="15">
                  <c:v>0.94600000000000095</c:v>
                </c:pt>
                <c:pt idx="16">
                  <c:v>0.94600000000000095</c:v>
                </c:pt>
                <c:pt idx="17">
                  <c:v>0.94300000000000095</c:v>
                </c:pt>
                <c:pt idx="18">
                  <c:v>0.94300000000000095</c:v>
                </c:pt>
                <c:pt idx="19">
                  <c:v>0.94100000000000095</c:v>
                </c:pt>
                <c:pt idx="20">
                  <c:v>0.93700000000000105</c:v>
                </c:pt>
                <c:pt idx="21">
                  <c:v>0.93300000000000005</c:v>
                </c:pt>
                <c:pt idx="22">
                  <c:v>0.93</c:v>
                </c:pt>
                <c:pt idx="23">
                  <c:v>0.92700000000000005</c:v>
                </c:pt>
                <c:pt idx="24">
                  <c:v>0.92300000000000004</c:v>
                </c:pt>
                <c:pt idx="25">
                  <c:v>0.91800000000000004</c:v>
                </c:pt>
                <c:pt idx="26">
                  <c:v>0.91800000000000004</c:v>
                </c:pt>
                <c:pt idx="27">
                  <c:v>0.91300000000000003</c:v>
                </c:pt>
                <c:pt idx="28">
                  <c:v>0.91100000000000003</c:v>
                </c:pt>
                <c:pt idx="29">
                  <c:v>0.90800000000000003</c:v>
                </c:pt>
                <c:pt idx="30">
                  <c:v>0.90500000000000003</c:v>
                </c:pt>
                <c:pt idx="31">
                  <c:v>0.9</c:v>
                </c:pt>
                <c:pt idx="32">
                  <c:v>0.89800000000000202</c:v>
                </c:pt>
                <c:pt idx="33">
                  <c:v>0.89500000000000202</c:v>
                </c:pt>
                <c:pt idx="34">
                  <c:v>0.89300000000000201</c:v>
                </c:pt>
                <c:pt idx="35">
                  <c:v>0.89100000000000201</c:v>
                </c:pt>
                <c:pt idx="36">
                  <c:v>0.88600000000000201</c:v>
                </c:pt>
                <c:pt idx="37">
                  <c:v>0.88300000000000201</c:v>
                </c:pt>
                <c:pt idx="38">
                  <c:v>0.880000000000002</c:v>
                </c:pt>
                <c:pt idx="39">
                  <c:v>0.877000000000006</c:v>
                </c:pt>
                <c:pt idx="40">
                  <c:v>0.87400000000000599</c:v>
                </c:pt>
                <c:pt idx="41">
                  <c:v>0.87000000000000599</c:v>
                </c:pt>
                <c:pt idx="42">
                  <c:v>0.86700000000000599</c:v>
                </c:pt>
                <c:pt idx="43">
                  <c:v>0.86400000000000299</c:v>
                </c:pt>
                <c:pt idx="44">
                  <c:v>0.86000000000000099</c:v>
                </c:pt>
                <c:pt idx="45">
                  <c:v>0.85600000000000098</c:v>
                </c:pt>
                <c:pt idx="46">
                  <c:v>0.85300000000000098</c:v>
                </c:pt>
                <c:pt idx="47">
                  <c:v>0.84700000000000097</c:v>
                </c:pt>
                <c:pt idx="48">
                  <c:v>0.84400000000000097</c:v>
                </c:pt>
                <c:pt idx="49">
                  <c:v>0.83900000000000097</c:v>
                </c:pt>
                <c:pt idx="50">
                  <c:v>0.83400000000000096</c:v>
                </c:pt>
                <c:pt idx="51">
                  <c:v>0.83200000000000096</c:v>
                </c:pt>
                <c:pt idx="52">
                  <c:v>0.82800000000000096</c:v>
                </c:pt>
                <c:pt idx="53">
                  <c:v>0.82200000000000095</c:v>
                </c:pt>
                <c:pt idx="54">
                  <c:v>0.81800000000000095</c:v>
                </c:pt>
                <c:pt idx="55">
                  <c:v>0.81300000000000106</c:v>
                </c:pt>
                <c:pt idx="56">
                  <c:v>0.80800000000000005</c:v>
                </c:pt>
                <c:pt idx="57">
                  <c:v>0.80300000000000005</c:v>
                </c:pt>
                <c:pt idx="58">
                  <c:v>0.8</c:v>
                </c:pt>
                <c:pt idx="59">
                  <c:v>0.79600000000000004</c:v>
                </c:pt>
                <c:pt idx="60">
                  <c:v>0.79300000000000004</c:v>
                </c:pt>
                <c:pt idx="61">
                  <c:v>0.78700000000000003</c:v>
                </c:pt>
                <c:pt idx="62">
                  <c:v>0.78400000000000003</c:v>
                </c:pt>
                <c:pt idx="63">
                  <c:v>0.77900000000000502</c:v>
                </c:pt>
                <c:pt idx="64">
                  <c:v>0.77400000000000402</c:v>
                </c:pt>
                <c:pt idx="65">
                  <c:v>0.76900000000000601</c:v>
                </c:pt>
                <c:pt idx="66">
                  <c:v>0.76500000000000601</c:v>
                </c:pt>
                <c:pt idx="67">
                  <c:v>0.761000000000006</c:v>
                </c:pt>
                <c:pt idx="68">
                  <c:v>0.756000000000006</c:v>
                </c:pt>
                <c:pt idx="69">
                  <c:v>0.752000000000006</c:v>
                </c:pt>
                <c:pt idx="70">
                  <c:v>0.74700000000000599</c:v>
                </c:pt>
                <c:pt idx="71">
                  <c:v>0.74200000000000599</c:v>
                </c:pt>
                <c:pt idx="72">
                  <c:v>0.73600000000000099</c:v>
                </c:pt>
                <c:pt idx="73">
                  <c:v>0.73200000000000098</c:v>
                </c:pt>
                <c:pt idx="74">
                  <c:v>0.72600000000000098</c:v>
                </c:pt>
                <c:pt idx="75">
                  <c:v>0.72100000000000097</c:v>
                </c:pt>
                <c:pt idx="76">
                  <c:v>0.71700000000000097</c:v>
                </c:pt>
                <c:pt idx="77">
                  <c:v>0.71200000000000097</c:v>
                </c:pt>
                <c:pt idx="78">
                  <c:v>0.70700000000000096</c:v>
                </c:pt>
                <c:pt idx="79">
                  <c:v>0.70100000000000096</c:v>
                </c:pt>
                <c:pt idx="80">
                  <c:v>0.69600000000000395</c:v>
                </c:pt>
                <c:pt idx="81">
                  <c:v>0.69100000000000406</c:v>
                </c:pt>
                <c:pt idx="82">
                  <c:v>0.68500000000000305</c:v>
                </c:pt>
                <c:pt idx="83">
                  <c:v>0.67900000000000704</c:v>
                </c:pt>
                <c:pt idx="84">
                  <c:v>0.67400000000000704</c:v>
                </c:pt>
                <c:pt idx="85">
                  <c:v>0.66800000000000703</c:v>
                </c:pt>
                <c:pt idx="86">
                  <c:v>0.66200000000000703</c:v>
                </c:pt>
                <c:pt idx="87">
                  <c:v>0.65700000000000702</c:v>
                </c:pt>
                <c:pt idx="88">
                  <c:v>0.65200000000000702</c:v>
                </c:pt>
                <c:pt idx="89">
                  <c:v>0.64800000000000602</c:v>
                </c:pt>
                <c:pt idx="90">
                  <c:v>0.64200000000000601</c:v>
                </c:pt>
                <c:pt idx="91">
                  <c:v>0.63700000000000601</c:v>
                </c:pt>
                <c:pt idx="92">
                  <c:v>0.631000000000006</c:v>
                </c:pt>
                <c:pt idx="93">
                  <c:v>0.625000000000006</c:v>
                </c:pt>
                <c:pt idx="94">
                  <c:v>0.62100000000000599</c:v>
                </c:pt>
                <c:pt idx="95">
                  <c:v>0.61500000000000399</c:v>
                </c:pt>
                <c:pt idx="96">
                  <c:v>0.60900000000000098</c:v>
                </c:pt>
                <c:pt idx="97">
                  <c:v>0.60500000000000098</c:v>
                </c:pt>
                <c:pt idx="98">
                  <c:v>0.60260000000000702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9EF7-CB46-B1BB-882A6E28C222}"/>
            </c:ext>
          </c:extLst>
        </c:ser>
        <c:ser>
          <c:idx val="8"/>
          <c:order val="8"/>
          <c:tx>
            <c:strRef>
              <c:f>Sheet1!$A$8</c:f>
              <c:strCache>
                <c:ptCount val="1"/>
                <c:pt idx="0">
                  <c:v>V0.6</c:v>
                </c:pt>
              </c:strCache>
            </c:strRef>
          </c:tx>
          <c:spPr>
            <a:ln w="38100" cap="rnd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xVal>
            <c:numRef>
              <c:f>Sheet1!$C$8:$CW$8</c:f>
              <c:numCache>
                <c:formatCode>0%</c:formatCode>
                <c:ptCount val="99"/>
                <c:pt idx="0">
                  <c:v>0.02</c:v>
                </c:pt>
                <c:pt idx="1">
                  <c:v>3.00000000000002E-2</c:v>
                </c:pt>
                <c:pt idx="2">
                  <c:v>4.0000000000000098E-2</c:v>
                </c:pt>
                <c:pt idx="3">
                  <c:v>5.00000000000001E-2</c:v>
                </c:pt>
                <c:pt idx="4">
                  <c:v>6.00000000000004E-2</c:v>
                </c:pt>
                <c:pt idx="5">
                  <c:v>7.0000000000000007E-2</c:v>
                </c:pt>
                <c:pt idx="6">
                  <c:v>8.0000000000000196E-2</c:v>
                </c:pt>
                <c:pt idx="7">
                  <c:v>0.09</c:v>
                </c:pt>
                <c:pt idx="8">
                  <c:v>0.1</c:v>
                </c:pt>
                <c:pt idx="9">
                  <c:v>0.11</c:v>
                </c:pt>
                <c:pt idx="10">
                  <c:v>0.12</c:v>
                </c:pt>
                <c:pt idx="11">
                  <c:v>0.13</c:v>
                </c:pt>
                <c:pt idx="12">
                  <c:v>0.14000000000000001</c:v>
                </c:pt>
                <c:pt idx="13">
                  <c:v>0.15</c:v>
                </c:pt>
                <c:pt idx="14">
                  <c:v>0.160000000000001</c:v>
                </c:pt>
                <c:pt idx="15">
                  <c:v>0.17</c:v>
                </c:pt>
                <c:pt idx="16">
                  <c:v>0.18</c:v>
                </c:pt>
                <c:pt idx="17">
                  <c:v>0.19</c:v>
                </c:pt>
                <c:pt idx="18">
                  <c:v>0.2</c:v>
                </c:pt>
                <c:pt idx="19">
                  <c:v>0.21</c:v>
                </c:pt>
                <c:pt idx="20">
                  <c:v>0.220000000000001</c:v>
                </c:pt>
                <c:pt idx="21">
                  <c:v>0.23</c:v>
                </c:pt>
                <c:pt idx="22">
                  <c:v>0.24</c:v>
                </c:pt>
                <c:pt idx="23">
                  <c:v>0.25</c:v>
                </c:pt>
                <c:pt idx="24">
                  <c:v>0.26</c:v>
                </c:pt>
                <c:pt idx="25">
                  <c:v>0.27</c:v>
                </c:pt>
                <c:pt idx="26">
                  <c:v>0.28000000000000003</c:v>
                </c:pt>
                <c:pt idx="27">
                  <c:v>0.28999999999999998</c:v>
                </c:pt>
                <c:pt idx="28">
                  <c:v>0.3</c:v>
                </c:pt>
                <c:pt idx="29">
                  <c:v>0.310000000000002</c:v>
                </c:pt>
                <c:pt idx="30">
                  <c:v>0.320000000000003</c:v>
                </c:pt>
                <c:pt idx="31">
                  <c:v>0.33000000000000301</c:v>
                </c:pt>
                <c:pt idx="32">
                  <c:v>0.34000000000000102</c:v>
                </c:pt>
                <c:pt idx="33">
                  <c:v>0.35</c:v>
                </c:pt>
                <c:pt idx="34">
                  <c:v>0.36</c:v>
                </c:pt>
                <c:pt idx="35">
                  <c:v>0.37</c:v>
                </c:pt>
                <c:pt idx="36">
                  <c:v>0.380000000000003</c:v>
                </c:pt>
                <c:pt idx="37">
                  <c:v>0.39000000000000301</c:v>
                </c:pt>
                <c:pt idx="38">
                  <c:v>0.4</c:v>
                </c:pt>
                <c:pt idx="39">
                  <c:v>0.41</c:v>
                </c:pt>
                <c:pt idx="40">
                  <c:v>0.42</c:v>
                </c:pt>
                <c:pt idx="41">
                  <c:v>0.43</c:v>
                </c:pt>
                <c:pt idx="42">
                  <c:v>0.440000000000001</c:v>
                </c:pt>
                <c:pt idx="43">
                  <c:v>0.45</c:v>
                </c:pt>
                <c:pt idx="44">
                  <c:v>0.46</c:v>
                </c:pt>
                <c:pt idx="45">
                  <c:v>0.47</c:v>
                </c:pt>
                <c:pt idx="46">
                  <c:v>0.48</c:v>
                </c:pt>
                <c:pt idx="47">
                  <c:v>0.49</c:v>
                </c:pt>
                <c:pt idx="48">
                  <c:v>0.5</c:v>
                </c:pt>
                <c:pt idx="49">
                  <c:v>0.51</c:v>
                </c:pt>
                <c:pt idx="50">
                  <c:v>0.52</c:v>
                </c:pt>
                <c:pt idx="51">
                  <c:v>0.53</c:v>
                </c:pt>
                <c:pt idx="52">
                  <c:v>0.54</c:v>
                </c:pt>
                <c:pt idx="53">
                  <c:v>0.55000000000000004</c:v>
                </c:pt>
                <c:pt idx="54">
                  <c:v>0.56000000000000005</c:v>
                </c:pt>
                <c:pt idx="55">
                  <c:v>0.57000000000000095</c:v>
                </c:pt>
                <c:pt idx="56">
                  <c:v>0.58000000000000096</c:v>
                </c:pt>
                <c:pt idx="57">
                  <c:v>0.59000000000000097</c:v>
                </c:pt>
                <c:pt idx="58">
                  <c:v>0.60000000000000098</c:v>
                </c:pt>
                <c:pt idx="59">
                  <c:v>0.61000000000000099</c:v>
                </c:pt>
                <c:pt idx="60">
                  <c:v>0.62000000000000599</c:v>
                </c:pt>
                <c:pt idx="61">
                  <c:v>0.630000000000006</c:v>
                </c:pt>
                <c:pt idx="62">
                  <c:v>0.64000000000000601</c:v>
                </c:pt>
                <c:pt idx="63">
                  <c:v>0.65000000000000602</c:v>
                </c:pt>
                <c:pt idx="64">
                  <c:v>0.66000000000000703</c:v>
                </c:pt>
                <c:pt idx="65">
                  <c:v>0.67000000000000703</c:v>
                </c:pt>
                <c:pt idx="66">
                  <c:v>0.68000000000000305</c:v>
                </c:pt>
                <c:pt idx="67">
                  <c:v>0.69000000000000405</c:v>
                </c:pt>
                <c:pt idx="68">
                  <c:v>0.70000000000000095</c:v>
                </c:pt>
                <c:pt idx="69">
                  <c:v>0.71000000000000096</c:v>
                </c:pt>
                <c:pt idx="70">
                  <c:v>0.72000000000000097</c:v>
                </c:pt>
                <c:pt idx="71">
                  <c:v>0.73000000000000098</c:v>
                </c:pt>
                <c:pt idx="72">
                  <c:v>0.74000000000000399</c:v>
                </c:pt>
                <c:pt idx="73">
                  <c:v>0.750000000000006</c:v>
                </c:pt>
                <c:pt idx="74">
                  <c:v>0.760000000000006</c:v>
                </c:pt>
                <c:pt idx="75">
                  <c:v>0.77000000000000401</c:v>
                </c:pt>
                <c:pt idx="76">
                  <c:v>0.78</c:v>
                </c:pt>
                <c:pt idx="77">
                  <c:v>0.79</c:v>
                </c:pt>
                <c:pt idx="78">
                  <c:v>0.8</c:v>
                </c:pt>
                <c:pt idx="79">
                  <c:v>0.81</c:v>
                </c:pt>
                <c:pt idx="80">
                  <c:v>0.82000000000000095</c:v>
                </c:pt>
                <c:pt idx="81">
                  <c:v>0.83000000000000096</c:v>
                </c:pt>
                <c:pt idx="82">
                  <c:v>0.84000000000000097</c:v>
                </c:pt>
                <c:pt idx="83">
                  <c:v>0.85000000000000098</c:v>
                </c:pt>
                <c:pt idx="84">
                  <c:v>0.86000000000000099</c:v>
                </c:pt>
                <c:pt idx="85">
                  <c:v>0.87000000000000599</c:v>
                </c:pt>
                <c:pt idx="86">
                  <c:v>0.880000000000002</c:v>
                </c:pt>
                <c:pt idx="87">
                  <c:v>0.89000000000000201</c:v>
                </c:pt>
                <c:pt idx="88">
                  <c:v>0.9</c:v>
                </c:pt>
                <c:pt idx="89">
                  <c:v>0.91</c:v>
                </c:pt>
                <c:pt idx="90">
                  <c:v>0.92</c:v>
                </c:pt>
                <c:pt idx="91">
                  <c:v>0.93</c:v>
                </c:pt>
                <c:pt idx="92">
                  <c:v>0.94000000000000095</c:v>
                </c:pt>
                <c:pt idx="93">
                  <c:v>0.95000000000000095</c:v>
                </c:pt>
                <c:pt idx="94">
                  <c:v>0.96000000000000096</c:v>
                </c:pt>
                <c:pt idx="95">
                  <c:v>0.97</c:v>
                </c:pt>
                <c:pt idx="96">
                  <c:v>0.98</c:v>
                </c:pt>
                <c:pt idx="97">
                  <c:v>0.99</c:v>
                </c:pt>
                <c:pt idx="98">
                  <c:v>1</c:v>
                </c:pt>
              </c:numCache>
            </c:numRef>
          </c:xVal>
          <c:yVal>
            <c:numRef>
              <c:f>Sheet1!$C$9:$CW$9</c:f>
              <c:numCache>
                <c:formatCode>General</c:formatCode>
                <c:ptCount val="99"/>
                <c:pt idx="0">
                  <c:v>0.95100000000000096</c:v>
                </c:pt>
                <c:pt idx="1">
                  <c:v>0.95100000000000096</c:v>
                </c:pt>
                <c:pt idx="2">
                  <c:v>0.95200000000000096</c:v>
                </c:pt>
                <c:pt idx="3">
                  <c:v>0.95700000000000096</c:v>
                </c:pt>
                <c:pt idx="4">
                  <c:v>0.96300000000000097</c:v>
                </c:pt>
                <c:pt idx="5">
                  <c:v>0.96600000000000097</c:v>
                </c:pt>
                <c:pt idx="6">
                  <c:v>0.96900000000000097</c:v>
                </c:pt>
                <c:pt idx="7">
                  <c:v>0.96800000000000097</c:v>
                </c:pt>
                <c:pt idx="8">
                  <c:v>0.96700000000000097</c:v>
                </c:pt>
                <c:pt idx="9">
                  <c:v>0.96900000000000097</c:v>
                </c:pt>
                <c:pt idx="10">
                  <c:v>0.96700000000000097</c:v>
                </c:pt>
                <c:pt idx="11">
                  <c:v>0.96400000000000097</c:v>
                </c:pt>
                <c:pt idx="12">
                  <c:v>0.96200000000000097</c:v>
                </c:pt>
                <c:pt idx="13">
                  <c:v>0.96200000000000097</c:v>
                </c:pt>
                <c:pt idx="14">
                  <c:v>0.95900000000000096</c:v>
                </c:pt>
                <c:pt idx="15">
                  <c:v>0.95800000000000096</c:v>
                </c:pt>
                <c:pt idx="16">
                  <c:v>0.95900000000000096</c:v>
                </c:pt>
                <c:pt idx="17">
                  <c:v>0.95800000000000096</c:v>
                </c:pt>
                <c:pt idx="18">
                  <c:v>0.95900000000000096</c:v>
                </c:pt>
                <c:pt idx="19">
                  <c:v>0.95900000000000096</c:v>
                </c:pt>
                <c:pt idx="20">
                  <c:v>0.95700000000000096</c:v>
                </c:pt>
                <c:pt idx="21">
                  <c:v>0.95800000000000096</c:v>
                </c:pt>
                <c:pt idx="22">
                  <c:v>0.95700000000000096</c:v>
                </c:pt>
                <c:pt idx="23">
                  <c:v>0.95700000000000096</c:v>
                </c:pt>
                <c:pt idx="24">
                  <c:v>0.95500000000000096</c:v>
                </c:pt>
                <c:pt idx="25">
                  <c:v>0.95300000000000096</c:v>
                </c:pt>
                <c:pt idx="26">
                  <c:v>0.95200000000000096</c:v>
                </c:pt>
                <c:pt idx="27">
                  <c:v>0.95000000000000095</c:v>
                </c:pt>
                <c:pt idx="28">
                  <c:v>0.94800000000000095</c:v>
                </c:pt>
                <c:pt idx="29">
                  <c:v>0.94700000000000095</c:v>
                </c:pt>
                <c:pt idx="30">
                  <c:v>0.94600000000000095</c:v>
                </c:pt>
                <c:pt idx="31">
                  <c:v>0.94400000000000095</c:v>
                </c:pt>
                <c:pt idx="32">
                  <c:v>0.94300000000000095</c:v>
                </c:pt>
                <c:pt idx="33">
                  <c:v>0.94000000000000095</c:v>
                </c:pt>
                <c:pt idx="34">
                  <c:v>0.93700000000000105</c:v>
                </c:pt>
                <c:pt idx="35">
                  <c:v>0.93400000000000005</c:v>
                </c:pt>
                <c:pt idx="36">
                  <c:v>0.93300000000000005</c:v>
                </c:pt>
                <c:pt idx="37">
                  <c:v>0.93100000000000005</c:v>
                </c:pt>
                <c:pt idx="38">
                  <c:v>0.92800000000000005</c:v>
                </c:pt>
                <c:pt idx="39">
                  <c:v>0.92600000000000005</c:v>
                </c:pt>
                <c:pt idx="40">
                  <c:v>0.92300000000000004</c:v>
                </c:pt>
                <c:pt idx="41">
                  <c:v>0.92100000000000004</c:v>
                </c:pt>
                <c:pt idx="42">
                  <c:v>0.91900000000000004</c:v>
                </c:pt>
                <c:pt idx="43">
                  <c:v>0.91400000000000003</c:v>
                </c:pt>
                <c:pt idx="44">
                  <c:v>0.91100000000000003</c:v>
                </c:pt>
                <c:pt idx="45">
                  <c:v>0.90800000000000003</c:v>
                </c:pt>
                <c:pt idx="46">
                  <c:v>0.90700000000000003</c:v>
                </c:pt>
                <c:pt idx="47">
                  <c:v>0.90300000000000002</c:v>
                </c:pt>
                <c:pt idx="48">
                  <c:v>0.9</c:v>
                </c:pt>
                <c:pt idx="49">
                  <c:v>0.89400000000000202</c:v>
                </c:pt>
                <c:pt idx="50">
                  <c:v>0.89100000000000201</c:v>
                </c:pt>
                <c:pt idx="51">
                  <c:v>0.88900000000000201</c:v>
                </c:pt>
                <c:pt idx="52">
                  <c:v>0.88500000000000201</c:v>
                </c:pt>
                <c:pt idx="53">
                  <c:v>0.881000000000002</c:v>
                </c:pt>
                <c:pt idx="54">
                  <c:v>0.877000000000006</c:v>
                </c:pt>
                <c:pt idx="55">
                  <c:v>0.87400000000000599</c:v>
                </c:pt>
                <c:pt idx="56">
                  <c:v>0.87000000000000599</c:v>
                </c:pt>
                <c:pt idx="57">
                  <c:v>0.86800000000000599</c:v>
                </c:pt>
                <c:pt idx="58">
                  <c:v>0.86200000000000099</c:v>
                </c:pt>
                <c:pt idx="59">
                  <c:v>0.85900000000000098</c:v>
                </c:pt>
                <c:pt idx="60">
                  <c:v>0.85500000000000098</c:v>
                </c:pt>
                <c:pt idx="61">
                  <c:v>0.85100000000000098</c:v>
                </c:pt>
                <c:pt idx="62">
                  <c:v>0.84700000000000097</c:v>
                </c:pt>
                <c:pt idx="63">
                  <c:v>0.84400000000000097</c:v>
                </c:pt>
                <c:pt idx="64">
                  <c:v>0.83900000000000097</c:v>
                </c:pt>
                <c:pt idx="65">
                  <c:v>0.83500000000000096</c:v>
                </c:pt>
                <c:pt idx="66">
                  <c:v>0.83100000000000096</c:v>
                </c:pt>
                <c:pt idx="67">
                  <c:v>0.82800000000000096</c:v>
                </c:pt>
                <c:pt idx="68">
                  <c:v>0.82300000000000095</c:v>
                </c:pt>
                <c:pt idx="69">
                  <c:v>0.81700000000000095</c:v>
                </c:pt>
                <c:pt idx="70">
                  <c:v>0.81300000000000106</c:v>
                </c:pt>
                <c:pt idx="71">
                  <c:v>0.80600000000000005</c:v>
                </c:pt>
                <c:pt idx="72">
                  <c:v>0.80200000000000005</c:v>
                </c:pt>
                <c:pt idx="73">
                  <c:v>0.79700000000000004</c:v>
                </c:pt>
                <c:pt idx="74">
                  <c:v>0.79300000000000004</c:v>
                </c:pt>
                <c:pt idx="75">
                  <c:v>0.78800000000000003</c:v>
                </c:pt>
                <c:pt idx="76">
                  <c:v>0.78200000000000003</c:v>
                </c:pt>
                <c:pt idx="77">
                  <c:v>0.77700000000000502</c:v>
                </c:pt>
                <c:pt idx="78">
                  <c:v>0.77100000000000402</c:v>
                </c:pt>
                <c:pt idx="79">
                  <c:v>0.76600000000000601</c:v>
                </c:pt>
                <c:pt idx="80">
                  <c:v>0.761000000000006</c:v>
                </c:pt>
                <c:pt idx="81">
                  <c:v>0.756000000000006</c:v>
                </c:pt>
                <c:pt idx="82">
                  <c:v>0.751000000000006</c:v>
                </c:pt>
                <c:pt idx="83">
                  <c:v>0.74500000000000599</c:v>
                </c:pt>
                <c:pt idx="84">
                  <c:v>0.74000000000000399</c:v>
                </c:pt>
                <c:pt idx="85">
                  <c:v>0.73500000000000099</c:v>
                </c:pt>
                <c:pt idx="86">
                  <c:v>0.73000000000000098</c:v>
                </c:pt>
                <c:pt idx="87">
                  <c:v>0.72400000000000098</c:v>
                </c:pt>
                <c:pt idx="88">
                  <c:v>0.71900000000000097</c:v>
                </c:pt>
                <c:pt idx="89">
                  <c:v>0.71300000000000097</c:v>
                </c:pt>
                <c:pt idx="90">
                  <c:v>0.70700000000000096</c:v>
                </c:pt>
                <c:pt idx="91">
                  <c:v>0.70200000000000096</c:v>
                </c:pt>
                <c:pt idx="92">
                  <c:v>0.69600000000000395</c:v>
                </c:pt>
                <c:pt idx="93">
                  <c:v>0.69000000000000405</c:v>
                </c:pt>
                <c:pt idx="94">
                  <c:v>0.68400000000000305</c:v>
                </c:pt>
                <c:pt idx="95">
                  <c:v>0.67900000000000704</c:v>
                </c:pt>
                <c:pt idx="96">
                  <c:v>0.67300000000000704</c:v>
                </c:pt>
                <c:pt idx="97">
                  <c:v>0.66700000000000703</c:v>
                </c:pt>
                <c:pt idx="98">
                  <c:v>0.66100000000000703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9EF7-CB46-B1BB-882A6E28C222}"/>
            </c:ext>
          </c:extLst>
        </c:ser>
        <c:ser>
          <c:idx val="9"/>
          <c:order val="9"/>
          <c:tx>
            <c:strRef>
              <c:f>Sheet1!$A$5</c:f>
              <c:strCache>
                <c:ptCount val="1"/>
                <c:pt idx="0">
                  <c:v>V0.7</c:v>
                </c:pt>
              </c:strCache>
            </c:strRef>
          </c:tx>
          <c:spPr>
            <a:ln w="38100" cap="rnd" cmpd="sng" algn="ctr">
              <a:solidFill>
                <a:srgbClr val="00C8CA"/>
              </a:solidFill>
              <a:prstDash val="solid"/>
              <a:round/>
              <a:headEnd type="none" w="med" len="med"/>
              <a:tailEnd type="none" w="med" len="med"/>
            </a:ln>
          </c:spPr>
          <c:marker>
            <c:symbol val="none"/>
          </c:marker>
          <c:xVal>
            <c:numRef>
              <c:f>Sheet1!$C$5:$CX$5</c:f>
              <c:numCache>
                <c:formatCode>0%</c:formatCode>
                <c:ptCount val="100"/>
                <c:pt idx="0">
                  <c:v>1.0000000000000101E-2</c:v>
                </c:pt>
                <c:pt idx="1">
                  <c:v>0.02</c:v>
                </c:pt>
                <c:pt idx="2">
                  <c:v>3.00000000000002E-2</c:v>
                </c:pt>
                <c:pt idx="3">
                  <c:v>4.0000000000000098E-2</c:v>
                </c:pt>
                <c:pt idx="4">
                  <c:v>5.00000000000001E-2</c:v>
                </c:pt>
                <c:pt idx="5">
                  <c:v>6.00000000000004E-2</c:v>
                </c:pt>
                <c:pt idx="6">
                  <c:v>7.0000000000000007E-2</c:v>
                </c:pt>
                <c:pt idx="7">
                  <c:v>8.0000000000000196E-2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0.160000000000001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0.220000000000001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0.310000000000002</c:v>
                </c:pt>
                <c:pt idx="31">
                  <c:v>0.320000000000003</c:v>
                </c:pt>
                <c:pt idx="32">
                  <c:v>0.33000000000000301</c:v>
                </c:pt>
                <c:pt idx="33">
                  <c:v>0.34000000000000102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0.380000000000003</c:v>
                </c:pt>
                <c:pt idx="38">
                  <c:v>0.39000000000000301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0.440000000000001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0.57000000000000095</c:v>
                </c:pt>
                <c:pt idx="57">
                  <c:v>0.58000000000000096</c:v>
                </c:pt>
                <c:pt idx="58">
                  <c:v>0.59000000000000097</c:v>
                </c:pt>
                <c:pt idx="59">
                  <c:v>0.60000000000000098</c:v>
                </c:pt>
                <c:pt idx="60">
                  <c:v>0.61000000000000099</c:v>
                </c:pt>
                <c:pt idx="61">
                  <c:v>0.62000000000000599</c:v>
                </c:pt>
                <c:pt idx="62">
                  <c:v>0.630000000000006</c:v>
                </c:pt>
                <c:pt idx="63">
                  <c:v>0.64000000000000601</c:v>
                </c:pt>
                <c:pt idx="64">
                  <c:v>0.65000000000000602</c:v>
                </c:pt>
                <c:pt idx="65">
                  <c:v>0.66000000000000703</c:v>
                </c:pt>
                <c:pt idx="66">
                  <c:v>0.67000000000000703</c:v>
                </c:pt>
                <c:pt idx="67">
                  <c:v>0.68000000000000305</c:v>
                </c:pt>
                <c:pt idx="68">
                  <c:v>0.69000000000000405</c:v>
                </c:pt>
                <c:pt idx="69">
                  <c:v>0.70000000000000095</c:v>
                </c:pt>
                <c:pt idx="70">
                  <c:v>0.71000000000000096</c:v>
                </c:pt>
                <c:pt idx="71">
                  <c:v>0.72000000000000097</c:v>
                </c:pt>
                <c:pt idx="72">
                  <c:v>0.73000000000000098</c:v>
                </c:pt>
                <c:pt idx="73">
                  <c:v>0.74000000000000399</c:v>
                </c:pt>
                <c:pt idx="74">
                  <c:v>0.750000000000006</c:v>
                </c:pt>
                <c:pt idx="75">
                  <c:v>0.760000000000006</c:v>
                </c:pt>
                <c:pt idx="76">
                  <c:v>0.77000000000000401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0.82000000000000095</c:v>
                </c:pt>
                <c:pt idx="82">
                  <c:v>0.83000000000000096</c:v>
                </c:pt>
                <c:pt idx="83">
                  <c:v>0.84000000000000097</c:v>
                </c:pt>
                <c:pt idx="84">
                  <c:v>0.85000000000000098</c:v>
                </c:pt>
                <c:pt idx="85">
                  <c:v>0.86000000000000099</c:v>
                </c:pt>
                <c:pt idx="86">
                  <c:v>0.87000000000000599</c:v>
                </c:pt>
                <c:pt idx="87">
                  <c:v>0.880000000000002</c:v>
                </c:pt>
                <c:pt idx="88">
                  <c:v>0.89000000000000201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0.94000000000000095</c:v>
                </c:pt>
                <c:pt idx="94">
                  <c:v>0.95000000000000095</c:v>
                </c:pt>
                <c:pt idx="95">
                  <c:v>0.96000000000000096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xVal>
          <c:yVal>
            <c:numRef>
              <c:f>Sheet1!$C$6:$CX$6</c:f>
              <c:numCache>
                <c:formatCode>General</c:formatCode>
                <c:ptCount val="100"/>
                <c:pt idx="0">
                  <c:v>0.93600000000000005</c:v>
                </c:pt>
                <c:pt idx="1">
                  <c:v>0.96600000000000097</c:v>
                </c:pt>
                <c:pt idx="2">
                  <c:v>0.96900000000000097</c:v>
                </c:pt>
                <c:pt idx="3">
                  <c:v>0.97</c:v>
                </c:pt>
                <c:pt idx="4">
                  <c:v>0.96800000000000097</c:v>
                </c:pt>
                <c:pt idx="5">
                  <c:v>0.97</c:v>
                </c:pt>
                <c:pt idx="6">
                  <c:v>0.97300000000000098</c:v>
                </c:pt>
                <c:pt idx="7">
                  <c:v>0.97500000000000098</c:v>
                </c:pt>
                <c:pt idx="8">
                  <c:v>0.97400000000000098</c:v>
                </c:pt>
                <c:pt idx="9">
                  <c:v>0.97500000000000098</c:v>
                </c:pt>
                <c:pt idx="10">
                  <c:v>0.97500000000000098</c:v>
                </c:pt>
                <c:pt idx="11">
                  <c:v>0.97500000000000098</c:v>
                </c:pt>
                <c:pt idx="12">
                  <c:v>0.97600000000000098</c:v>
                </c:pt>
                <c:pt idx="13">
                  <c:v>0.97500000000000098</c:v>
                </c:pt>
                <c:pt idx="14">
                  <c:v>0.97400000000000098</c:v>
                </c:pt>
                <c:pt idx="15">
                  <c:v>0.97300000000000098</c:v>
                </c:pt>
                <c:pt idx="16">
                  <c:v>0.97200000000000097</c:v>
                </c:pt>
                <c:pt idx="17">
                  <c:v>0.97</c:v>
                </c:pt>
                <c:pt idx="18">
                  <c:v>0.96900000000000097</c:v>
                </c:pt>
                <c:pt idx="19">
                  <c:v>0.96600000000000097</c:v>
                </c:pt>
                <c:pt idx="20">
                  <c:v>0.96500000000000097</c:v>
                </c:pt>
                <c:pt idx="21">
                  <c:v>0.96500000000000097</c:v>
                </c:pt>
                <c:pt idx="22">
                  <c:v>0.96300000000000097</c:v>
                </c:pt>
                <c:pt idx="23">
                  <c:v>0.96200000000000097</c:v>
                </c:pt>
                <c:pt idx="24">
                  <c:v>0.96100000000000096</c:v>
                </c:pt>
                <c:pt idx="25">
                  <c:v>0.96000000000000096</c:v>
                </c:pt>
                <c:pt idx="26">
                  <c:v>0.95700000000000096</c:v>
                </c:pt>
                <c:pt idx="27">
                  <c:v>0.95700000000000096</c:v>
                </c:pt>
                <c:pt idx="28">
                  <c:v>0.95700000000000096</c:v>
                </c:pt>
                <c:pt idx="29">
                  <c:v>0.95700000000000096</c:v>
                </c:pt>
                <c:pt idx="30">
                  <c:v>0.95500000000000096</c:v>
                </c:pt>
                <c:pt idx="31">
                  <c:v>0.95400000000000096</c:v>
                </c:pt>
                <c:pt idx="32">
                  <c:v>0.95200000000000096</c:v>
                </c:pt>
                <c:pt idx="33">
                  <c:v>0.95100000000000096</c:v>
                </c:pt>
                <c:pt idx="34">
                  <c:v>0.95000000000000095</c:v>
                </c:pt>
                <c:pt idx="35">
                  <c:v>0.94800000000000095</c:v>
                </c:pt>
                <c:pt idx="36">
                  <c:v>0.94600000000000095</c:v>
                </c:pt>
                <c:pt idx="37">
                  <c:v>0.94400000000000095</c:v>
                </c:pt>
                <c:pt idx="38">
                  <c:v>0.94300000000000095</c:v>
                </c:pt>
                <c:pt idx="39">
                  <c:v>0.94100000000000095</c:v>
                </c:pt>
                <c:pt idx="40">
                  <c:v>0.94000000000000095</c:v>
                </c:pt>
                <c:pt idx="41">
                  <c:v>0.93800000000000106</c:v>
                </c:pt>
                <c:pt idx="42">
                  <c:v>0.93600000000000005</c:v>
                </c:pt>
                <c:pt idx="43">
                  <c:v>0.93400000000000005</c:v>
                </c:pt>
                <c:pt idx="44">
                  <c:v>0.93200000000000005</c:v>
                </c:pt>
                <c:pt idx="45">
                  <c:v>0.92900000000000005</c:v>
                </c:pt>
                <c:pt idx="46">
                  <c:v>0.92700000000000005</c:v>
                </c:pt>
                <c:pt idx="47">
                  <c:v>0.92500000000000004</c:v>
                </c:pt>
                <c:pt idx="48">
                  <c:v>0.92400000000000004</c:v>
                </c:pt>
                <c:pt idx="49">
                  <c:v>0.92</c:v>
                </c:pt>
                <c:pt idx="50">
                  <c:v>0.91800000000000004</c:v>
                </c:pt>
                <c:pt idx="51">
                  <c:v>0.91600000000000004</c:v>
                </c:pt>
                <c:pt idx="52">
                  <c:v>0.91300000000000003</c:v>
                </c:pt>
                <c:pt idx="53">
                  <c:v>0.91100000000000003</c:v>
                </c:pt>
                <c:pt idx="54">
                  <c:v>0.90700000000000003</c:v>
                </c:pt>
                <c:pt idx="55">
                  <c:v>0.90300000000000002</c:v>
                </c:pt>
                <c:pt idx="56">
                  <c:v>0.9</c:v>
                </c:pt>
                <c:pt idx="57">
                  <c:v>0.89700000000000202</c:v>
                </c:pt>
                <c:pt idx="58">
                  <c:v>0.89400000000000202</c:v>
                </c:pt>
                <c:pt idx="59">
                  <c:v>0.89100000000000201</c:v>
                </c:pt>
                <c:pt idx="60">
                  <c:v>0.88700000000000201</c:v>
                </c:pt>
                <c:pt idx="61">
                  <c:v>0.882000000000002</c:v>
                </c:pt>
                <c:pt idx="62">
                  <c:v>0.878000000000006</c:v>
                </c:pt>
                <c:pt idx="63">
                  <c:v>0.875000000000006</c:v>
                </c:pt>
                <c:pt idx="64">
                  <c:v>0.87100000000000599</c:v>
                </c:pt>
                <c:pt idx="65">
                  <c:v>0.86500000000000399</c:v>
                </c:pt>
                <c:pt idx="66">
                  <c:v>0.86100000000000099</c:v>
                </c:pt>
                <c:pt idx="67">
                  <c:v>0.85600000000000098</c:v>
                </c:pt>
                <c:pt idx="68">
                  <c:v>0.85100000000000098</c:v>
                </c:pt>
                <c:pt idx="69">
                  <c:v>0.84600000000000097</c:v>
                </c:pt>
                <c:pt idx="70">
                  <c:v>0.84100000000000097</c:v>
                </c:pt>
                <c:pt idx="71">
                  <c:v>0.83600000000000096</c:v>
                </c:pt>
                <c:pt idx="72">
                  <c:v>0.83200000000000096</c:v>
                </c:pt>
                <c:pt idx="73">
                  <c:v>0.82500000000000095</c:v>
                </c:pt>
                <c:pt idx="74">
                  <c:v>0.82000000000000095</c:v>
                </c:pt>
                <c:pt idx="75">
                  <c:v>0.81400000000000095</c:v>
                </c:pt>
                <c:pt idx="76">
                  <c:v>0.80900000000000005</c:v>
                </c:pt>
                <c:pt idx="77">
                  <c:v>0.80400000000000005</c:v>
                </c:pt>
                <c:pt idx="78">
                  <c:v>0.79900000000000004</c:v>
                </c:pt>
                <c:pt idx="79">
                  <c:v>0.79400000000000004</c:v>
                </c:pt>
                <c:pt idx="80">
                  <c:v>0.78800000000000003</c:v>
                </c:pt>
                <c:pt idx="81">
                  <c:v>0.78300000000000003</c:v>
                </c:pt>
                <c:pt idx="82">
                  <c:v>0.77700000000000502</c:v>
                </c:pt>
                <c:pt idx="83">
                  <c:v>0.77000000000000401</c:v>
                </c:pt>
                <c:pt idx="84">
                  <c:v>0.76400000000000601</c:v>
                </c:pt>
                <c:pt idx="85">
                  <c:v>0.757000000000006</c:v>
                </c:pt>
                <c:pt idx="86">
                  <c:v>0.751000000000006</c:v>
                </c:pt>
                <c:pt idx="87">
                  <c:v>0.74600000000000599</c:v>
                </c:pt>
                <c:pt idx="88">
                  <c:v>0.74000000000000399</c:v>
                </c:pt>
                <c:pt idx="89">
                  <c:v>0.73400000000000098</c:v>
                </c:pt>
                <c:pt idx="90">
                  <c:v>0.72800000000000098</c:v>
                </c:pt>
                <c:pt idx="91">
                  <c:v>0.72200000000000097</c:v>
                </c:pt>
                <c:pt idx="92">
                  <c:v>0.71600000000000097</c:v>
                </c:pt>
                <c:pt idx="93">
                  <c:v>0.71100000000000096</c:v>
                </c:pt>
                <c:pt idx="94">
                  <c:v>0.70400000000000096</c:v>
                </c:pt>
                <c:pt idx="95">
                  <c:v>0.69800000000000395</c:v>
                </c:pt>
                <c:pt idx="96">
                  <c:v>0.69200000000000395</c:v>
                </c:pt>
                <c:pt idx="97">
                  <c:v>0.68600000000000305</c:v>
                </c:pt>
                <c:pt idx="98">
                  <c:v>0.68000000000000305</c:v>
                </c:pt>
                <c:pt idx="99">
                  <c:v>0.67400000000000704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9EF7-CB46-B1BB-882A6E28C222}"/>
            </c:ext>
          </c:extLst>
        </c:ser>
        <c:ser>
          <c:idx val="10"/>
          <c:order val="10"/>
          <c:tx>
            <c:strRef>
              <c:f>Sheet1!$A$2</c:f>
              <c:strCache>
                <c:ptCount val="1"/>
                <c:pt idx="0">
                  <c:v>w44</c:v>
                </c:pt>
              </c:strCache>
            </c:strRef>
          </c:tx>
          <c:spPr>
            <a:ln w="38100">
              <a:solidFill>
                <a:srgbClr val="0000FF"/>
              </a:solidFill>
            </a:ln>
          </c:spPr>
          <c:marker>
            <c:symbol val="none"/>
          </c:marker>
          <c:xVal>
            <c:numRef>
              <c:f>Sheet1!$C$2:$CX$2</c:f>
              <c:numCache>
                <c:formatCode>0%</c:formatCode>
                <c:ptCount val="100"/>
                <c:pt idx="0">
                  <c:v>1.0000000000000101E-2</c:v>
                </c:pt>
                <c:pt idx="1">
                  <c:v>0.02</c:v>
                </c:pt>
                <c:pt idx="2">
                  <c:v>3.00000000000002E-2</c:v>
                </c:pt>
                <c:pt idx="3">
                  <c:v>4.0000000000000098E-2</c:v>
                </c:pt>
                <c:pt idx="4">
                  <c:v>5.00000000000001E-2</c:v>
                </c:pt>
                <c:pt idx="5">
                  <c:v>6.00000000000004E-2</c:v>
                </c:pt>
                <c:pt idx="6">
                  <c:v>7.0000000000000007E-2</c:v>
                </c:pt>
                <c:pt idx="7">
                  <c:v>8.0000000000000196E-2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0.160000000000001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0.220000000000001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0.310000000000002</c:v>
                </c:pt>
                <c:pt idx="31">
                  <c:v>0.320000000000003</c:v>
                </c:pt>
                <c:pt idx="32">
                  <c:v>0.33000000000000301</c:v>
                </c:pt>
                <c:pt idx="33">
                  <c:v>0.34000000000000102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0.380000000000003</c:v>
                </c:pt>
                <c:pt idx="38">
                  <c:v>0.39000000000000301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0.440000000000001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0.57000000000000095</c:v>
                </c:pt>
                <c:pt idx="57">
                  <c:v>0.58000000000000096</c:v>
                </c:pt>
                <c:pt idx="58">
                  <c:v>0.59000000000000097</c:v>
                </c:pt>
                <c:pt idx="59">
                  <c:v>0.60000000000000098</c:v>
                </c:pt>
                <c:pt idx="60">
                  <c:v>0.61000000000000099</c:v>
                </c:pt>
                <c:pt idx="61">
                  <c:v>0.62000000000000599</c:v>
                </c:pt>
                <c:pt idx="62">
                  <c:v>0.630000000000006</c:v>
                </c:pt>
                <c:pt idx="63">
                  <c:v>0.64000000000000601</c:v>
                </c:pt>
                <c:pt idx="64">
                  <c:v>0.65000000000000602</c:v>
                </c:pt>
                <c:pt idx="65">
                  <c:v>0.66000000000000703</c:v>
                </c:pt>
                <c:pt idx="66">
                  <c:v>0.67000000000000703</c:v>
                </c:pt>
                <c:pt idx="67">
                  <c:v>0.68000000000000305</c:v>
                </c:pt>
                <c:pt idx="68">
                  <c:v>0.69000000000000405</c:v>
                </c:pt>
                <c:pt idx="69">
                  <c:v>0.70000000000000095</c:v>
                </c:pt>
                <c:pt idx="70">
                  <c:v>0.71000000000000096</c:v>
                </c:pt>
                <c:pt idx="71">
                  <c:v>0.72000000000000097</c:v>
                </c:pt>
                <c:pt idx="72">
                  <c:v>0.73000000000000098</c:v>
                </c:pt>
                <c:pt idx="73">
                  <c:v>0.74000000000000399</c:v>
                </c:pt>
                <c:pt idx="74">
                  <c:v>0.750000000000006</c:v>
                </c:pt>
                <c:pt idx="75">
                  <c:v>0.760000000000006</c:v>
                </c:pt>
                <c:pt idx="76">
                  <c:v>0.77000000000000401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0.82000000000000095</c:v>
                </c:pt>
                <c:pt idx="82">
                  <c:v>0.83000000000000096</c:v>
                </c:pt>
                <c:pt idx="83">
                  <c:v>0.84000000000000097</c:v>
                </c:pt>
                <c:pt idx="84">
                  <c:v>0.85000000000000098</c:v>
                </c:pt>
                <c:pt idx="85">
                  <c:v>0.86000000000000099</c:v>
                </c:pt>
                <c:pt idx="86">
                  <c:v>0.87000000000000599</c:v>
                </c:pt>
                <c:pt idx="87">
                  <c:v>0.880000000000002</c:v>
                </c:pt>
                <c:pt idx="88">
                  <c:v>0.89000000000000201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0.94000000000000095</c:v>
                </c:pt>
                <c:pt idx="94">
                  <c:v>0.95000000000000095</c:v>
                </c:pt>
                <c:pt idx="95">
                  <c:v>0.96000000000000096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xVal>
          <c:yVal>
            <c:numRef>
              <c:f>Sheet1!$C$3:$CX$3</c:f>
              <c:numCache>
                <c:formatCode>General</c:formatCode>
                <c:ptCount val="100"/>
                <c:pt idx="0">
                  <c:v>0.93300000000000005</c:v>
                </c:pt>
                <c:pt idx="1">
                  <c:v>0.95200000000000096</c:v>
                </c:pt>
                <c:pt idx="2">
                  <c:v>0.95900000000000096</c:v>
                </c:pt>
                <c:pt idx="3">
                  <c:v>0.96600000000000097</c:v>
                </c:pt>
                <c:pt idx="4">
                  <c:v>0.97100000000000097</c:v>
                </c:pt>
                <c:pt idx="5">
                  <c:v>0.97</c:v>
                </c:pt>
                <c:pt idx="6">
                  <c:v>0.97</c:v>
                </c:pt>
                <c:pt idx="7">
                  <c:v>0.96900000000000097</c:v>
                </c:pt>
                <c:pt idx="8">
                  <c:v>0.97100000000000097</c:v>
                </c:pt>
                <c:pt idx="9">
                  <c:v>0.96800000000000097</c:v>
                </c:pt>
                <c:pt idx="10">
                  <c:v>0.97</c:v>
                </c:pt>
                <c:pt idx="11">
                  <c:v>0.96900000000000097</c:v>
                </c:pt>
                <c:pt idx="12">
                  <c:v>0.96900000000000097</c:v>
                </c:pt>
                <c:pt idx="13">
                  <c:v>0.97</c:v>
                </c:pt>
                <c:pt idx="14">
                  <c:v>0.97100000000000097</c:v>
                </c:pt>
                <c:pt idx="15">
                  <c:v>0.97200000000000097</c:v>
                </c:pt>
                <c:pt idx="16">
                  <c:v>0.97200000000000097</c:v>
                </c:pt>
                <c:pt idx="17">
                  <c:v>0.97300000000000098</c:v>
                </c:pt>
                <c:pt idx="18">
                  <c:v>0.97300000000000098</c:v>
                </c:pt>
                <c:pt idx="19">
                  <c:v>0.97400000000000098</c:v>
                </c:pt>
                <c:pt idx="20">
                  <c:v>0.97200000000000097</c:v>
                </c:pt>
                <c:pt idx="21">
                  <c:v>0.97300000000000098</c:v>
                </c:pt>
                <c:pt idx="22">
                  <c:v>0.97200000000000097</c:v>
                </c:pt>
                <c:pt idx="23">
                  <c:v>0.97200000000000097</c:v>
                </c:pt>
                <c:pt idx="24">
                  <c:v>0.97200000000000097</c:v>
                </c:pt>
                <c:pt idx="25">
                  <c:v>0.97</c:v>
                </c:pt>
                <c:pt idx="26">
                  <c:v>0.96900000000000097</c:v>
                </c:pt>
                <c:pt idx="27">
                  <c:v>0.96800000000000097</c:v>
                </c:pt>
                <c:pt idx="28">
                  <c:v>0.96800000000000097</c:v>
                </c:pt>
                <c:pt idx="29">
                  <c:v>0.96600000000000097</c:v>
                </c:pt>
                <c:pt idx="30">
                  <c:v>0.96600000000000097</c:v>
                </c:pt>
                <c:pt idx="31">
                  <c:v>0.96500000000000097</c:v>
                </c:pt>
                <c:pt idx="32">
                  <c:v>0.96400000000000097</c:v>
                </c:pt>
                <c:pt idx="33">
                  <c:v>0.96300000000000097</c:v>
                </c:pt>
                <c:pt idx="34">
                  <c:v>0.96200000000000097</c:v>
                </c:pt>
                <c:pt idx="35">
                  <c:v>0.96100000000000096</c:v>
                </c:pt>
                <c:pt idx="36">
                  <c:v>0.96000000000000096</c:v>
                </c:pt>
                <c:pt idx="37">
                  <c:v>0.95900000000000096</c:v>
                </c:pt>
                <c:pt idx="38">
                  <c:v>0.95800000000000096</c:v>
                </c:pt>
                <c:pt idx="39">
                  <c:v>0.95600000000000096</c:v>
                </c:pt>
                <c:pt idx="40">
                  <c:v>0.95400000000000096</c:v>
                </c:pt>
                <c:pt idx="41">
                  <c:v>0.95200000000000096</c:v>
                </c:pt>
                <c:pt idx="42">
                  <c:v>0.95100000000000096</c:v>
                </c:pt>
                <c:pt idx="43">
                  <c:v>0.95000000000000095</c:v>
                </c:pt>
                <c:pt idx="44">
                  <c:v>0.94800000000000095</c:v>
                </c:pt>
                <c:pt idx="45">
                  <c:v>0.94600000000000095</c:v>
                </c:pt>
                <c:pt idx="46">
                  <c:v>0.94200000000000095</c:v>
                </c:pt>
                <c:pt idx="47">
                  <c:v>0.94000000000000095</c:v>
                </c:pt>
                <c:pt idx="48">
                  <c:v>0.93900000000000095</c:v>
                </c:pt>
                <c:pt idx="49">
                  <c:v>0.93600000000000005</c:v>
                </c:pt>
                <c:pt idx="50">
                  <c:v>0.93400000000000005</c:v>
                </c:pt>
                <c:pt idx="51">
                  <c:v>0.92900000000000005</c:v>
                </c:pt>
                <c:pt idx="52">
                  <c:v>0.92800000000000005</c:v>
                </c:pt>
                <c:pt idx="53">
                  <c:v>0.92500000000000004</c:v>
                </c:pt>
                <c:pt idx="54">
                  <c:v>0.92200000000000004</c:v>
                </c:pt>
                <c:pt idx="55">
                  <c:v>0.91900000000000004</c:v>
                </c:pt>
                <c:pt idx="56">
                  <c:v>0.91600000000000004</c:v>
                </c:pt>
                <c:pt idx="57">
                  <c:v>0.91300000000000003</c:v>
                </c:pt>
                <c:pt idx="58">
                  <c:v>0.90800000000000003</c:v>
                </c:pt>
                <c:pt idx="59">
                  <c:v>0.90500000000000003</c:v>
                </c:pt>
                <c:pt idx="60">
                  <c:v>0.90200000000000002</c:v>
                </c:pt>
                <c:pt idx="61">
                  <c:v>0.89800000000000202</c:v>
                </c:pt>
                <c:pt idx="62">
                  <c:v>0.89400000000000202</c:v>
                </c:pt>
                <c:pt idx="63">
                  <c:v>0.89100000000000201</c:v>
                </c:pt>
                <c:pt idx="64">
                  <c:v>0.88600000000000201</c:v>
                </c:pt>
                <c:pt idx="65">
                  <c:v>0.881000000000002</c:v>
                </c:pt>
                <c:pt idx="66">
                  <c:v>0.877000000000006</c:v>
                </c:pt>
                <c:pt idx="67">
                  <c:v>0.87200000000000599</c:v>
                </c:pt>
                <c:pt idx="68">
                  <c:v>0.86600000000000499</c:v>
                </c:pt>
                <c:pt idx="69">
                  <c:v>0.86300000000000199</c:v>
                </c:pt>
                <c:pt idx="70">
                  <c:v>0.85900000000000098</c:v>
                </c:pt>
                <c:pt idx="71">
                  <c:v>0.85300000000000098</c:v>
                </c:pt>
                <c:pt idx="72">
                  <c:v>0.84900000000000098</c:v>
                </c:pt>
                <c:pt idx="73">
                  <c:v>0.84500000000000097</c:v>
                </c:pt>
                <c:pt idx="74">
                  <c:v>0.83800000000000097</c:v>
                </c:pt>
                <c:pt idx="75">
                  <c:v>0.83300000000000096</c:v>
                </c:pt>
                <c:pt idx="76">
                  <c:v>0.82800000000000096</c:v>
                </c:pt>
                <c:pt idx="77">
                  <c:v>0.82400000000000095</c:v>
                </c:pt>
                <c:pt idx="78">
                  <c:v>0.81800000000000095</c:v>
                </c:pt>
                <c:pt idx="79">
                  <c:v>0.81300000000000106</c:v>
                </c:pt>
                <c:pt idx="80">
                  <c:v>0.80700000000000005</c:v>
                </c:pt>
                <c:pt idx="81">
                  <c:v>0.80200000000000005</c:v>
                </c:pt>
                <c:pt idx="82">
                  <c:v>0.79700000000000004</c:v>
                </c:pt>
                <c:pt idx="83">
                  <c:v>0.79200000000000004</c:v>
                </c:pt>
                <c:pt idx="84">
                  <c:v>0.78600000000000003</c:v>
                </c:pt>
                <c:pt idx="85">
                  <c:v>0.78</c:v>
                </c:pt>
                <c:pt idx="86">
                  <c:v>0.77400000000000402</c:v>
                </c:pt>
                <c:pt idx="87">
                  <c:v>0.77000000000000401</c:v>
                </c:pt>
                <c:pt idx="88">
                  <c:v>0.76400000000000601</c:v>
                </c:pt>
                <c:pt idx="89">
                  <c:v>0.758000000000006</c:v>
                </c:pt>
                <c:pt idx="90">
                  <c:v>0.753000000000006</c:v>
                </c:pt>
                <c:pt idx="91">
                  <c:v>0.74600000000000599</c:v>
                </c:pt>
                <c:pt idx="92">
                  <c:v>0.74000000000000399</c:v>
                </c:pt>
                <c:pt idx="93">
                  <c:v>0.73400000000000098</c:v>
                </c:pt>
                <c:pt idx="94">
                  <c:v>0.72800000000000098</c:v>
                </c:pt>
                <c:pt idx="95">
                  <c:v>0.72200000000000097</c:v>
                </c:pt>
                <c:pt idx="96">
                  <c:v>0.71600000000000097</c:v>
                </c:pt>
                <c:pt idx="97">
                  <c:v>0.71000000000000096</c:v>
                </c:pt>
                <c:pt idx="98">
                  <c:v>0.70300000000000096</c:v>
                </c:pt>
                <c:pt idx="99">
                  <c:v>0.69700000000000395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9EF7-CB46-B1BB-882A6E28C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7265048"/>
        <c:axId val="2147257752"/>
      </c:scatterChart>
      <c:valAx>
        <c:axId val="2147265048"/>
        <c:scaling>
          <c:orientation val="minMax"/>
          <c:max val="1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/>
                  <a:t>% Answered</a:t>
                </a:r>
              </a:p>
            </c:rich>
          </c:tx>
          <c:overlay val="0"/>
        </c:title>
        <c:numFmt formatCode="0%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2147257752"/>
        <c:crosses val="autoZero"/>
        <c:crossBetween val="midCat"/>
      </c:valAx>
      <c:valAx>
        <c:axId val="2147257752"/>
        <c:scaling>
          <c:orientation val="minMax"/>
          <c:max val="1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 baseline="0"/>
            </a:pPr>
            <a:endParaRPr lang="en-US"/>
          </a:p>
        </c:txPr>
        <c:crossAx val="2147265048"/>
        <c:crosses val="autoZero"/>
        <c:crossBetween val="midCat"/>
      </c:valAx>
      <c:spPr>
        <a:solidFill>
          <a:srgbClr val="FFFDED"/>
        </a:solidFill>
      </c:spPr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A147F-EB0E-254A-94E8-03BB24B4B588}" type="datetimeFigureOut">
              <a:rPr lang="en-US" smtClean="0"/>
              <a:t>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FAF8C-884E-1043-81B0-A7EEBAA8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7CB796-FBF8-4737-8716-4737B690A59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09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64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4036" name="Slide Number Placeholder 3"/>
          <p:cNvSpPr txBox="1">
            <a:spLocks noGrp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3153F025-8EFE-478B-B5F5-BF8801AE1E2C}" type="slidenum">
              <a:rPr lang="en-US" sz="1200"/>
              <a:pPr algn="r"/>
              <a:t>65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9399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(as 507 &gt; significance level ~10)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AF8C-884E-1043-81B0-A7EEBAA8491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35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400" dirty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3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Doan, </a:t>
            </a:r>
            <a:r>
              <a:rPr lang="en-US" dirty="0" err="1"/>
              <a:t>AnHai</a:t>
            </a:r>
            <a:r>
              <a:rPr lang="en-US" dirty="0"/>
              <a:t>, Alon Halevy, and Zachary Ives. </a:t>
            </a:r>
            <a:r>
              <a:rPr lang="en-US" i="1" dirty="0"/>
              <a:t>Principles of data integration</a:t>
            </a:r>
            <a:r>
              <a:rPr lang="en-US" dirty="0"/>
              <a:t>. Elsevier, 2012.</a:t>
            </a:r>
            <a:endParaRPr lang="vi-VN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AF8C-884E-1043-81B0-A7EEBAA849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0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Provide </a:t>
            </a:r>
            <a:r>
              <a:rPr lang="en-US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uniform access</a:t>
            </a:r>
            <a:r>
              <a:rPr lang="en-US" altLang="en-US" sz="1200" dirty="0"/>
              <a:t> to data available in </a:t>
            </a:r>
            <a:r>
              <a:rPr lang="en-US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multiple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autonomous</a:t>
            </a:r>
            <a:r>
              <a:rPr lang="en-US" altLang="en-US" sz="1200" dirty="0"/>
              <a:t>, </a:t>
            </a:r>
            <a:r>
              <a:rPr lang="en-US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heterogeneous</a:t>
            </a:r>
            <a:r>
              <a:rPr lang="en-US" altLang="en-US" sz="1200" dirty="0"/>
              <a:t> and </a:t>
            </a:r>
            <a:r>
              <a:rPr lang="en-US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distributed</a:t>
            </a:r>
            <a:r>
              <a:rPr lang="en-US" altLang="en-US" sz="1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en-US" sz="1200" dirty="0"/>
              <a:t>data sources</a:t>
            </a:r>
          </a:p>
          <a:p>
            <a:r>
              <a:rPr lang="vi-VN" dirty="0"/>
              <a:t>Autonomous: tự trị </a:t>
            </a:r>
          </a:p>
          <a:p>
            <a:pPr lvl="1"/>
            <a:r>
              <a:rPr lang="en-US" altLang="en-US" dirty="0"/>
              <a:t>Uniform (same query interface to all sources)</a:t>
            </a:r>
          </a:p>
          <a:p>
            <a:pPr lvl="1"/>
            <a:r>
              <a:rPr lang="en-US" altLang="en-US" dirty="0"/>
              <a:t>Access to (queries; eventually updates too)</a:t>
            </a:r>
          </a:p>
          <a:p>
            <a:pPr lvl="1"/>
            <a:r>
              <a:rPr lang="en-US" altLang="en-US" dirty="0"/>
              <a:t>Multiple  (we want many, but 2 is hard too)</a:t>
            </a:r>
          </a:p>
          <a:p>
            <a:pPr lvl="1"/>
            <a:r>
              <a:rPr lang="en-US" altLang="en-US" dirty="0"/>
              <a:t>Autonomous (DBA doesn’t report to you)</a:t>
            </a:r>
          </a:p>
          <a:p>
            <a:pPr lvl="1"/>
            <a:r>
              <a:rPr lang="en-US" altLang="en-US" dirty="0"/>
              <a:t>Heterogeneous (data models are different)</a:t>
            </a:r>
          </a:p>
          <a:p>
            <a:pPr lvl="1"/>
            <a:r>
              <a:rPr lang="en-US" altLang="en-US" dirty="0"/>
              <a:t>Distributed (over LAN, WAN, Internet)</a:t>
            </a:r>
          </a:p>
          <a:p>
            <a:pPr lvl="1"/>
            <a:r>
              <a:rPr lang="en-US" altLang="en-US" dirty="0"/>
              <a:t>Data Sources (not only databases).</a:t>
            </a:r>
          </a:p>
          <a:p>
            <a:endParaRPr lang="en-US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AF8C-884E-1043-81B0-A7EEBAA849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3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Users will be provided with </a:t>
            </a:r>
            <a:r>
              <a:rPr lang="en-US" b="1" dirty="0"/>
              <a:t>homogeneous logical view</a:t>
            </a:r>
            <a:r>
              <a:rPr lang="en-US" dirty="0"/>
              <a:t> of data physically distributed over </a:t>
            </a:r>
            <a:r>
              <a:rPr lang="en-US" b="1" dirty="0"/>
              <a:t>heterogeneous data sources</a:t>
            </a:r>
            <a:r>
              <a:rPr lang="en-US" dirty="0"/>
              <a:t> </a:t>
            </a:r>
          </a:p>
          <a:p>
            <a:r>
              <a:rPr lang="en-US" dirty="0"/>
              <a:t>All data has to be represented using </a:t>
            </a:r>
            <a:r>
              <a:rPr lang="en-US" b="1" dirty="0"/>
              <a:t>the same abstraction principle</a:t>
            </a:r>
            <a:r>
              <a:rPr lang="en-US" dirty="0"/>
              <a:t> (unified global data model and unified semantic) 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AF8C-884E-1043-81B0-A7EEBAA849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3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Luoc do hoa giai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AF8C-884E-1043-81B0-A7EEBAA849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1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use case: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AOL Data Processing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AWS -&gt; HDFS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20 TB ingested/day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Lev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Brailovskiy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“Data Ingestion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Distribution with Apache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NiFi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27, 02/2017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www.slideshare.net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LevBrailovskiy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/data-ingestion-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anddistribution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with-apache-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nifi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AF8C-884E-1043-81B0-A7EEBAA849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9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AF8C-884E-1043-81B0-A7EEBAA849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 Refers to the closeness of values in a database to the true values of the entities that the data in the database represent; if it is not 100% that means that there are errors in data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Example:”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Jhn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vs. “John”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Completeness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  Concerns whether the database has complete information to answer queries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  Partial knowledge of the records in a table or of the attributes in a record Currency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 Aims at identifying the current values of entities represented by tuples in a database and to answer queries using those values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Residence (Permanent) Address: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out-dated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up-to-dated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 Refers to the validity and integrity of data representing real-world entities; if it is violated, leads to discrepancies and conflicts in the data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ZIP Code and City inconsistent </a:t>
            </a:r>
            <a:endParaRPr lang="en-US" dirty="0">
              <a:effectLst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FAF8C-884E-1043-81B0-A7EEBAA849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9427B5E-4C8D-864B-9E61-E44CF3BB3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C2CE6-DE7A-7246-9C30-F16F6835F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73619-440E-9C43-A185-3A109AA2A2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2B5A9A7-4A79-B246-976C-D1205BF55DF4}" type="datetime1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FA8D9-8E2D-B946-8D6E-F33ADB3F0D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4151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0FCA-6BEB-450B-8D71-DBD3FF32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DC2324-A4ED-4FC5-918E-A3442C9D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A9A7-4A79-B246-976C-D1205BF55DF4}" type="datetime1">
              <a:rPr lang="en-US" smtClean="0"/>
              <a:t>1/18/21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25BB10-F15D-4F22-B3CC-E61B4CC9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B2B533-CBDD-4A44-9E4B-28865F2B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1607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C1507-D766-4753-9928-5139C79D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035C-EDAE-1A45-A9DC-9B0D7BF41EC2}" type="datetime1">
              <a:rPr lang="en-US" smtClean="0"/>
              <a:t>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5B5EA-808E-4A1C-9450-33374F7A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6A3B2-DD1E-4AC6-97D5-35B86031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84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5EB9A-FA89-481E-B03C-21809111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B253-39F0-4240-B647-96C893BA5F4D}" type="datetime1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A67F7-B81F-448E-8FE3-7CE1FFC5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84D60-FB76-464A-A1B4-26E2455A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10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E036D-6CA9-4752-878A-96D1C137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1976-6034-994B-AD6A-C57293A63498}" type="datetime1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26CC8-6B90-4954-8A37-08261E5F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6F86F-CE41-48A4-B0DC-E103A94F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37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5CA6E-6066-412E-AA71-2B40AEB5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2534-3CA1-034E-91D7-4886B59FFB12}" type="datetime1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8E847-C332-4DF5-8E47-D083F907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0E8A3-344B-40B9-B94C-0CD70552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04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86AD-207A-49B3-8B85-C20B3E1D1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12352-2C1C-4D23-8513-989FBB4A2D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C2AC4EA-CCE5-7E41-BA2C-CFF5567E8A43}" type="datetime1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2BEA7-CAC5-4B44-BFE2-44C65C4F93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41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646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4641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6554A-499F-3E4D-B8C8-FE5CE476EFE8}" type="datetime1">
              <a:t>1/18/21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DS Intro, SOICT, HUST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11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Linh AvantGarde" panose="02000603030000020004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55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8194964" cy="795267"/>
          </a:xfrm>
        </p:spPr>
        <p:txBody>
          <a:bodyPr>
            <a:normAutofit/>
          </a:bodyPr>
          <a:lstStyle>
            <a:lvl1pPr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379605"/>
          </a:xfrm>
        </p:spPr>
        <p:txBody>
          <a:bodyPr>
            <a:normAutofit/>
          </a:bodyPr>
          <a:lstStyle>
            <a:lvl1pPr>
              <a:buSzPct val="60000"/>
              <a:buFont typeface="Wingdings" pitchFamily="2" charset="2"/>
              <a:buChar char="q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Courier New" panose="02070309020205020404" pitchFamily="49" charset="0"/>
              <a:buChar char="o"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614" y="6474114"/>
            <a:ext cx="11430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551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>
            <a:norm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3891" y="6474113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52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F2FC8-8EAE-4DCB-9BEF-B9E68CE2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4CAF-0BE4-2442-A25F-7CC98757E691}" type="datetime1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2A029-954E-4293-90E4-9E49E7F5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174A9-7070-4F9E-92AF-8617F8D4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80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6186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855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84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 sz="3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0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145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46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460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97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EBC2A-2E63-C748-93E8-AD7B28576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326BD-5006-CD41-8E7A-55696AEFA82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2B5A9A7-4A79-B246-976C-D1205BF55DF4}" type="datetime1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D40D4-C240-EF47-8270-F452D54247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red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9FA262C9-386F-124F-BF38-C45683C02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5C1F877-2E73-B84E-B2FF-F3D44B33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852612"/>
            <a:ext cx="2657475" cy="4033838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 for your attention!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207233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EBC2A-2E63-C748-93E8-AD7B28576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326BD-5006-CD41-8E7A-55696AEFA82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2B5A9A7-4A79-B246-976C-D1205BF55DF4}" type="datetime1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D40D4-C240-EF47-8270-F452D54247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red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9FA262C9-386F-124F-BF38-C45683C02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00A144-54A0-5D47-B866-3DD0B6D3E22A}"/>
              </a:ext>
            </a:extLst>
          </p:cNvPr>
          <p:cNvSpPr/>
          <p:nvPr/>
        </p:nvSpPr>
        <p:spPr>
          <a:xfrm>
            <a:off x="298842" y="2864919"/>
            <a:ext cx="23872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Thank you for your attention!!!</a:t>
            </a:r>
            <a:endParaRPr lang="vi-V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882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A894-5F4D-41FA-9AF5-085E2AE1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A9A7-4A79-B246-976C-D1205BF55DF4}" type="datetime1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14A07-AA32-47EB-B839-0B929648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3A75-743E-48E5-BF17-D51891F0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480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A8C8D-DCAC-48E8-B44C-1856BA32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CCD5-3CF3-544D-A083-88EF79C94E51}" type="datetime1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ED1D6-4D09-4FB5-8D1F-13867A55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AC2A6-B44A-4D71-809C-A2173B10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7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83257-AC3A-41AF-A8B5-A27C8A41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DEA94-FE04-0E46-9284-C58C3534352D}" type="datetime1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F82D5-B86E-45CF-9FBF-19090919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F34E9-163F-46B3-A0E6-2CB14ECD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1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65238"/>
            <a:ext cx="3886200" cy="49117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65238"/>
            <a:ext cx="3886200" cy="491172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E734-5704-4E85-A3DF-31A03E34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9FED-5C83-1649-8FF8-855CCC0583F5}" type="datetime1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E4103-BB27-44AD-911F-09DE02E4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C0245-09B3-4832-8738-2CD52D2F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8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5850"/>
            <a:ext cx="7886700" cy="91042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51566"/>
            <a:ext cx="3868340" cy="9104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30451"/>
            <a:ext cx="3868340" cy="385921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6767" y="1251566"/>
            <a:ext cx="3887391" cy="9104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328675"/>
            <a:ext cx="3887391" cy="38609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8F09A-8592-4BDE-ADDA-688B6580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1D758-15F0-184C-945E-0DE2A7EE393C}" type="datetime1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52FDA-E238-4433-BB18-6FECA168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B7A5C-5019-4856-842E-973AE681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97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5.jp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4438"/>
            <a:ext cx="7886700" cy="4962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2CCC0-2233-4D49-B90B-9270579A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93F80-52CB-5D45-A204-0F47E406AE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BBD59-BBFC-42FB-92B6-E9A5A5F22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A9A7-4A79-B246-976C-D1205BF55DF4}" type="datetime1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EF2E5-B203-4790-BCB1-4BA8A888B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7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73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0655"/>
            <a:ext cx="7886700" cy="500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29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inh AvantGarde" panose="02000603030000020004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70J_H_zAWM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ays-to-detect-and-remove-the-outliers-404d16608dba" TargetMode="External"/><Relationship Id="rId2" Type="http://schemas.openxmlformats.org/officeDocument/2006/relationships/hyperlink" Target="https://youtu.be/MARazprrNYA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kaggle.com/rtatman/data-cleaning-challenge-handling-missing-values" TargetMode="External"/><Relationship Id="rId4" Type="http://schemas.openxmlformats.org/officeDocument/2006/relationships/hyperlink" Target="https://guides.library.illinois.edu/openrefine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3B5B7-9C46-714A-BB4F-AC4AE0CD74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86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7image1733280">
            <a:extLst>
              <a:ext uri="{FF2B5EF4-FFF2-40B4-BE49-F238E27FC236}">
                <a16:creationId xmlns:a16="http://schemas.microsoft.com/office/drawing/2014/main" id="{4DEA573B-259A-C34F-9AAE-8B2ADB6B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8472" y="3451740"/>
            <a:ext cx="3526878" cy="28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0E688A-4477-214C-9FD7-01277900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Heterogeneity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641F7-8FF6-5F45-8A23-D21671183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and Operating Systems </a:t>
            </a:r>
          </a:p>
          <a:p>
            <a:r>
              <a:rPr lang="en-US" dirty="0"/>
              <a:t>Data Management Software </a:t>
            </a:r>
          </a:p>
          <a:p>
            <a:r>
              <a:rPr lang="en-US" dirty="0"/>
              <a:t>Data Models, Schemas and Semantic </a:t>
            </a:r>
          </a:p>
          <a:p>
            <a:r>
              <a:rPr lang="en-US" dirty="0"/>
              <a:t>Middle-ware </a:t>
            </a:r>
          </a:p>
          <a:p>
            <a:r>
              <a:rPr lang="en-US" dirty="0"/>
              <a:t>User Interfaces </a:t>
            </a:r>
          </a:p>
          <a:p>
            <a:r>
              <a:rPr lang="en-US" dirty="0"/>
              <a:t>Business Rules and Integrity Constraints 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1863A-7C7A-A046-910A-96300E31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78701FC-019D-E749-8021-C73720916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Current approaches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6DE5BD8-D943-3F49-AAC0-4F3AF3B9EF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Warehouse</a:t>
            </a:r>
          </a:p>
          <a:p>
            <a:pPr lvl="1"/>
            <a:r>
              <a:rPr lang="en-US" dirty="0"/>
              <a:t>Realize a common data storage approach </a:t>
            </a:r>
          </a:p>
          <a:p>
            <a:pPr lvl="1"/>
            <a:r>
              <a:rPr lang="en-US" dirty="0"/>
              <a:t>Data from several operational sources (OLTP) are extracted, transformed, and loaded (ETL) into a data warehouse </a:t>
            </a:r>
          </a:p>
          <a:p>
            <a:pPr lvl="1"/>
            <a:r>
              <a:rPr lang="en-US" dirty="0"/>
              <a:t>Analysis, such as OLAP, can be performed on cubes of integrated and aggregated data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1F7BF4E-3881-6A4A-9BF0-8AF1283E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6A39-DC7C-5D4B-9887-DA3E4F4DD7A7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9220" name="AutoShape 4">
            <a:extLst>
              <a:ext uri="{FF2B5EF4-FFF2-40B4-BE49-F238E27FC236}">
                <a16:creationId xmlns:a16="http://schemas.microsoft.com/office/drawing/2014/main" id="{9E6F9032-7E14-DC42-A6B1-1D391D5A9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472" y="2633472"/>
            <a:ext cx="3048000" cy="1214438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Data Warehouse</a:t>
            </a:r>
          </a:p>
        </p:txBody>
      </p:sp>
      <p:sp>
        <p:nvSpPr>
          <p:cNvPr id="9221" name="AutoShape 5">
            <a:extLst>
              <a:ext uri="{FF2B5EF4-FFF2-40B4-BE49-F238E27FC236}">
                <a16:creationId xmlns:a16="http://schemas.microsoft.com/office/drawing/2014/main" id="{D90BEC80-505F-694A-B223-3CACF868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0872" y="2100072"/>
            <a:ext cx="914400" cy="457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22" name="AutoShape 6">
            <a:extLst>
              <a:ext uri="{FF2B5EF4-FFF2-40B4-BE49-F238E27FC236}">
                <a16:creationId xmlns:a16="http://schemas.microsoft.com/office/drawing/2014/main" id="{47DF2657-60EA-A348-9C86-C105638F4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0872" y="2785872"/>
            <a:ext cx="914400" cy="457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23" name="AutoShape 7">
            <a:extLst>
              <a:ext uri="{FF2B5EF4-FFF2-40B4-BE49-F238E27FC236}">
                <a16:creationId xmlns:a16="http://schemas.microsoft.com/office/drawing/2014/main" id="{44DE6459-9B08-4340-987A-E2D93BDD4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0872" y="3700272"/>
            <a:ext cx="914400" cy="457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9224" name="Oval 8">
            <a:extLst>
              <a:ext uri="{FF2B5EF4-FFF2-40B4-BE49-F238E27FC236}">
                <a16:creationId xmlns:a16="http://schemas.microsoft.com/office/drawing/2014/main" id="{2C604357-AB2E-B142-A8D6-E811497E5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9247" y="1642872"/>
            <a:ext cx="2057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Query</a:t>
            </a:r>
          </a:p>
        </p:txBody>
      </p:sp>
      <p:cxnSp>
        <p:nvCxnSpPr>
          <p:cNvPr id="9225" name="AutoShape 9">
            <a:extLst>
              <a:ext uri="{FF2B5EF4-FFF2-40B4-BE49-F238E27FC236}">
                <a16:creationId xmlns:a16="http://schemas.microsoft.com/office/drawing/2014/main" id="{7E32FBAA-E58C-C045-BB61-9761453BB559}"/>
              </a:ext>
            </a:extLst>
          </p:cNvPr>
          <p:cNvCxnSpPr>
            <a:cxnSpLocks noChangeShapeType="1"/>
            <a:stCxn id="9220" idx="1"/>
            <a:endCxn id="9224" idx="4"/>
          </p:cNvCxnSpPr>
          <p:nvPr/>
        </p:nvCxnSpPr>
        <p:spPr bwMode="auto">
          <a:xfrm flipH="1" flipV="1">
            <a:off x="11767947" y="2176272"/>
            <a:ext cx="952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AutoShape 13">
            <a:extLst>
              <a:ext uri="{FF2B5EF4-FFF2-40B4-BE49-F238E27FC236}">
                <a16:creationId xmlns:a16="http://schemas.microsoft.com/office/drawing/2014/main" id="{BC1AAED8-7485-5A4C-AD1A-FEE70BC38BB0}"/>
              </a:ext>
            </a:extLst>
          </p:cNvPr>
          <p:cNvCxnSpPr>
            <a:cxnSpLocks noChangeShapeType="1"/>
            <a:stCxn id="9221" idx="1"/>
          </p:cNvCxnSpPr>
          <p:nvPr/>
        </p:nvCxnSpPr>
        <p:spPr bwMode="auto">
          <a:xfrm rot="16200000" flipH="1" flipV="1">
            <a:off x="14483365" y="918179"/>
            <a:ext cx="912813" cy="3276600"/>
          </a:xfrm>
          <a:prstGeom prst="bentConnector4">
            <a:avLst>
              <a:gd name="adj1" fmla="val -25042"/>
              <a:gd name="adj2" fmla="val 8212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1" name="AutoShape 15">
            <a:extLst>
              <a:ext uri="{FF2B5EF4-FFF2-40B4-BE49-F238E27FC236}">
                <a16:creationId xmlns:a16="http://schemas.microsoft.com/office/drawing/2014/main" id="{0EF8EDB7-A07D-CE45-9BE4-E01651F1FC58}"/>
              </a:ext>
            </a:extLst>
          </p:cNvPr>
          <p:cNvCxnSpPr>
            <a:cxnSpLocks noChangeShapeType="1"/>
            <a:stCxn id="9222" idx="1"/>
            <a:endCxn id="9220" idx="4"/>
          </p:cNvCxnSpPr>
          <p:nvPr/>
        </p:nvCxnSpPr>
        <p:spPr bwMode="auto">
          <a:xfrm rot="16200000" flipH="1" flipV="1">
            <a:off x="14711965" y="1375379"/>
            <a:ext cx="455613" cy="3276600"/>
          </a:xfrm>
          <a:prstGeom prst="bentConnector4">
            <a:avLst>
              <a:gd name="adj1" fmla="val -20907"/>
              <a:gd name="adj2" fmla="val 6196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AutoShape 16">
            <a:extLst>
              <a:ext uri="{FF2B5EF4-FFF2-40B4-BE49-F238E27FC236}">
                <a16:creationId xmlns:a16="http://schemas.microsoft.com/office/drawing/2014/main" id="{8558319C-4925-E04C-B252-2B20C1597F6D}"/>
              </a:ext>
            </a:extLst>
          </p:cNvPr>
          <p:cNvCxnSpPr>
            <a:cxnSpLocks noChangeShapeType="1"/>
            <a:stCxn id="9223" idx="1"/>
          </p:cNvCxnSpPr>
          <p:nvPr/>
        </p:nvCxnSpPr>
        <p:spPr bwMode="auto">
          <a:xfrm rot="5400000" flipH="1">
            <a:off x="14824678" y="1946879"/>
            <a:ext cx="230187" cy="32766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3" name="Text Box 17">
            <a:extLst>
              <a:ext uri="{FF2B5EF4-FFF2-40B4-BE49-F238E27FC236}">
                <a16:creationId xmlns:a16="http://schemas.microsoft.com/office/drawing/2014/main" id="{EB09DBB1-2AE6-634F-A2F3-C2D343313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3139" y="4770437"/>
            <a:ext cx="12366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Data</a:t>
            </a:r>
          </a:p>
          <a:p>
            <a:r>
              <a:rPr lang="en-US" altLang="en-US" dirty="0"/>
              <a:t>Sources</a:t>
            </a: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CBD0C97F-1247-4A47-ADAB-DD916F0B0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30072" y="3395472"/>
            <a:ext cx="24304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Clean the data</a:t>
            </a:r>
          </a:p>
          <a:p>
            <a:r>
              <a:rPr lang="en-US" altLang="en-US"/>
              <a:t>Load Periodically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42E99E-A803-AE43-9515-FBCA53BC91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4474" y="3539858"/>
            <a:ext cx="4025192" cy="27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7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B88B-4AC3-1046-A2D9-502331BC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into DW 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44561-BBC6-A64E-9B28-67165B834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to load data into DW? </a:t>
            </a:r>
          </a:p>
          <a:p>
            <a:pPr lvl="1"/>
            <a:r>
              <a:rPr lang="en-US" dirty="0"/>
              <a:t>Scripts in </a:t>
            </a:r>
            <a:r>
              <a:rPr lang="en-US" dirty="0" err="1"/>
              <a:t>linux</a:t>
            </a:r>
            <a:r>
              <a:rPr lang="en-US" dirty="0"/>
              <a:t> shell, </a:t>
            </a:r>
            <a:r>
              <a:rPr lang="en-US" dirty="0" err="1"/>
              <a:t>perl</a:t>
            </a:r>
            <a:r>
              <a:rPr lang="en-US" dirty="0"/>
              <a:t>, python, … </a:t>
            </a:r>
          </a:p>
          <a:p>
            <a:pPr lvl="1"/>
            <a:r>
              <a:rPr lang="en-US" dirty="0" err="1"/>
              <a:t>sqlldr</a:t>
            </a:r>
            <a:r>
              <a:rPr lang="en-US" dirty="0"/>
              <a:t> + SQL </a:t>
            </a:r>
          </a:p>
          <a:p>
            <a:pPr lvl="1"/>
            <a:r>
              <a:rPr lang="en-US" dirty="0"/>
              <a:t>Hardcoded in Java, C#, C </a:t>
            </a:r>
          </a:p>
          <a:p>
            <a:pPr lvl="1"/>
            <a:r>
              <a:rPr lang="en-US" dirty="0"/>
              <a:t>In-house built ETL tool </a:t>
            </a:r>
          </a:p>
          <a:p>
            <a:pPr lvl="1"/>
            <a:r>
              <a:rPr lang="en-US" dirty="0"/>
              <a:t>Off-the shelf ETL tool </a:t>
            </a:r>
          </a:p>
          <a:p>
            <a:r>
              <a:rPr lang="en-US" dirty="0"/>
              <a:t>Aspects to be kept in mind </a:t>
            </a:r>
          </a:p>
          <a:p>
            <a:pPr lvl="1"/>
            <a:r>
              <a:rPr lang="en-US" dirty="0"/>
              <a:t>Manageability </a:t>
            </a:r>
          </a:p>
          <a:p>
            <a:pPr lvl="1"/>
            <a:r>
              <a:rPr lang="en-US" dirty="0"/>
              <a:t>Maintainability </a:t>
            </a:r>
          </a:p>
          <a:p>
            <a:pPr lvl="1"/>
            <a:r>
              <a:rPr lang="en-US" dirty="0"/>
              <a:t>Transparency </a:t>
            </a:r>
          </a:p>
          <a:p>
            <a:pPr lvl="1"/>
            <a:r>
              <a:rPr lang="en-US" dirty="0"/>
              <a:t>Scalability </a:t>
            </a:r>
          </a:p>
          <a:p>
            <a:pPr lvl="1"/>
            <a:r>
              <a:rPr lang="en-US" dirty="0"/>
              <a:t>Flexibility </a:t>
            </a:r>
          </a:p>
          <a:p>
            <a:pPr lvl="1"/>
            <a:r>
              <a:rPr lang="en-US" dirty="0"/>
              <a:t>Complexity </a:t>
            </a:r>
          </a:p>
          <a:p>
            <a:pPr lvl="1"/>
            <a:r>
              <a:rPr lang="en-US" dirty="0"/>
              <a:t>Auditing </a:t>
            </a:r>
          </a:p>
          <a:p>
            <a:pPr lvl="1"/>
            <a:r>
              <a:rPr lang="en-US" dirty="0"/>
              <a:t>Job </a:t>
            </a:r>
            <a:r>
              <a:rPr lang="en-US" dirty="0" err="1"/>
              <a:t>restartability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Testing 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76407-0B52-244C-8299-82786B02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60BD-B991-874E-8CE8-7517EC30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 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EB739-4C65-644C-A233-8A58A247B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70-80% of BI (DI or DW) project is reliable ETL process </a:t>
            </a:r>
          </a:p>
          <a:p>
            <a:r>
              <a:rPr lang="en-US" dirty="0"/>
              <a:t>ETL = Extract – Transform – Load </a:t>
            </a:r>
          </a:p>
          <a:p>
            <a:r>
              <a:rPr lang="en-US" dirty="0"/>
              <a:t>Extract </a:t>
            </a:r>
          </a:p>
          <a:p>
            <a:pPr lvl="1"/>
            <a:r>
              <a:rPr lang="en-US" dirty="0"/>
              <a:t>Get the data from source system as efficiently as possible </a:t>
            </a:r>
          </a:p>
          <a:p>
            <a:r>
              <a:rPr lang="en-US" dirty="0"/>
              <a:t>Transform </a:t>
            </a:r>
          </a:p>
          <a:p>
            <a:pPr lvl="1"/>
            <a:r>
              <a:rPr lang="en-US" dirty="0"/>
              <a:t>Perform calculations on data </a:t>
            </a:r>
          </a:p>
          <a:p>
            <a:r>
              <a:rPr lang="en-US" dirty="0"/>
              <a:t>Load </a:t>
            </a:r>
          </a:p>
          <a:p>
            <a:pPr lvl="1"/>
            <a:r>
              <a:rPr lang="en-US" dirty="0"/>
              <a:t>Load the data in the target storage 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A4B16-C559-514A-BEAC-5AFD4942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0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FDA5-18A5-0949-95AA-4AD7CF1E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ETL (System)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85796-6C5E-FB40-AF72-8E3D3E2DD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Adds </a:t>
            </a:r>
            <a:r>
              <a:rPr lang="en-US" b="1" dirty="0"/>
              <a:t>value </a:t>
            </a:r>
            <a:r>
              <a:rPr lang="en-US" dirty="0"/>
              <a:t>to data </a:t>
            </a:r>
          </a:p>
          <a:p>
            <a:pPr lvl="1"/>
            <a:r>
              <a:rPr lang="en-US" dirty="0"/>
              <a:t>Removes mistakes and corrects data </a:t>
            </a:r>
          </a:p>
          <a:p>
            <a:pPr lvl="1"/>
            <a:r>
              <a:rPr lang="en-US" dirty="0"/>
              <a:t>Documented measures of confidence in data </a:t>
            </a:r>
          </a:p>
          <a:p>
            <a:pPr lvl="1"/>
            <a:r>
              <a:rPr lang="en-US" dirty="0"/>
              <a:t>Captures the flow of transactional data </a:t>
            </a:r>
          </a:p>
          <a:p>
            <a:pPr lvl="1"/>
            <a:r>
              <a:rPr lang="en-US" dirty="0"/>
              <a:t>Adjusts data from multiple sources to be used together (conforming) </a:t>
            </a:r>
          </a:p>
          <a:p>
            <a:pPr lvl="1"/>
            <a:r>
              <a:rPr lang="en-US" dirty="0"/>
              <a:t>Structures data to be usable by BI tools </a:t>
            </a:r>
          </a:p>
          <a:p>
            <a:pPr lvl="1"/>
            <a:r>
              <a:rPr lang="en-US" dirty="0"/>
              <a:t>Enables subsequent business / analytical data </a:t>
            </a:r>
            <a:r>
              <a:rPr lang="en-US" dirty="0" err="1"/>
              <a:t>procesing</a:t>
            </a:r>
            <a:r>
              <a:rPr lang="en-US" dirty="0"/>
              <a:t> 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5619A-B5A9-4A4E-B2FD-E732A17B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1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6279-0EA9-4E47-B914-6C897C36D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ETL market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DDDF55-0DF0-A14A-A85C-269B7C974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244" y="876838"/>
            <a:ext cx="5479512" cy="5479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94DCE-9BAA-4549-A6D4-4B405E2E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3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483BDDE7-F790-764E-8D8C-52E887068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Problems with DW approach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FB3D8A3-3DE3-EE47-B019-713A823E28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Data has to be </a:t>
            </a:r>
            <a:r>
              <a:rPr lang="en-US" altLang="en-US" dirty="0">
                <a:solidFill>
                  <a:schemeClr val="hlink"/>
                </a:solidFill>
              </a:rPr>
              <a:t>cleaned</a:t>
            </a:r>
            <a:r>
              <a:rPr lang="en-US" altLang="en-US" dirty="0"/>
              <a:t> – different formats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Needs to store all the data in all the data sources that will ever be asked for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Expensive due to data cleaning and space requirements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Data needs to be updated periodically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Data sources are autonomous – content can change without notice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Expensive because of the large quantities of data and data cleaning costs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620D-67A0-4842-909A-C474C1FE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8DAB-470F-0944-B524-2E43A486CE8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7695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774E3D3-F920-274B-9803-71F6D8FAF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93038" cy="1143000"/>
          </a:xfrm>
        </p:spPr>
        <p:txBody>
          <a:bodyPr/>
          <a:lstStyle/>
          <a:p>
            <a:r>
              <a:rPr lang="en-US" altLang="en-US" dirty="0"/>
              <a:t>Virtual integration approach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249EB1CA-5276-864C-9C7F-E7A1643E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89179-AB2F-F442-B130-6F3984F9F39E}" type="slidenum">
              <a:rPr lang="en-US" altLang="en-US"/>
              <a:pPr/>
              <a:t>17</a:t>
            </a:fld>
            <a:endParaRPr lang="en-US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269F8B-944D-D84A-A0F6-2900353928B3}"/>
              </a:ext>
            </a:extLst>
          </p:cNvPr>
          <p:cNvGrpSpPr/>
          <p:nvPr/>
        </p:nvGrpSpPr>
        <p:grpSpPr>
          <a:xfrm>
            <a:off x="374650" y="1524000"/>
            <a:ext cx="8180388" cy="4495800"/>
            <a:chOff x="374650" y="1524000"/>
            <a:chExt cx="8180388" cy="4495800"/>
          </a:xfrm>
        </p:grpSpPr>
        <p:sp>
          <p:nvSpPr>
            <p:cNvPr id="10246" name="Rectangle 6">
              <a:extLst>
                <a:ext uri="{FF2B5EF4-FFF2-40B4-BE49-F238E27FC236}">
                  <a16:creationId xmlns:a16="http://schemas.microsoft.com/office/drawing/2014/main" id="{3086B67F-B75C-F84D-85A4-318E82C2F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Data </a:t>
              </a:r>
            </a:p>
            <a:p>
              <a:pPr algn="ctr"/>
              <a:r>
                <a:rPr lang="en-US" altLang="en-US"/>
                <a:t>Source</a:t>
              </a:r>
            </a:p>
          </p:txBody>
        </p:sp>
        <p:sp>
          <p:nvSpPr>
            <p:cNvPr id="10248" name="Rectangle 8">
              <a:extLst>
                <a:ext uri="{FF2B5EF4-FFF2-40B4-BE49-F238E27FC236}">
                  <a16:creationId xmlns:a16="http://schemas.microsoft.com/office/drawing/2014/main" id="{98A433AF-9D66-FB45-9AC8-0E652DE56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10261" name="Rectangle 21">
              <a:extLst>
                <a:ext uri="{FF2B5EF4-FFF2-40B4-BE49-F238E27FC236}">
                  <a16:creationId xmlns:a16="http://schemas.microsoft.com/office/drawing/2014/main" id="{D6445112-184E-1446-B0A8-BD5DFC336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2362200"/>
              <a:ext cx="28194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10262" name="Text Box 22">
              <a:extLst>
                <a:ext uri="{FF2B5EF4-FFF2-40B4-BE49-F238E27FC236}">
                  <a16:creationId xmlns:a16="http://schemas.microsoft.com/office/drawing/2014/main" id="{9A87C7D6-F1A5-DB4A-8CEA-1759A7027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50" y="2559050"/>
              <a:ext cx="19875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600" dirty="0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Mediator:</a:t>
              </a:r>
            </a:p>
          </p:txBody>
        </p:sp>
        <p:sp>
          <p:nvSpPr>
            <p:cNvPr id="10263" name="Oval 23">
              <a:extLst>
                <a:ext uri="{FF2B5EF4-FFF2-40B4-BE49-F238E27FC236}">
                  <a16:creationId xmlns:a16="http://schemas.microsoft.com/office/drawing/2014/main" id="{FDACA8EF-3786-8249-B7DE-A3026E89F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1524000"/>
              <a:ext cx="29718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10264" name="Text Box 24">
              <a:extLst>
                <a:ext uri="{FF2B5EF4-FFF2-40B4-BE49-F238E27FC236}">
                  <a16:creationId xmlns:a16="http://schemas.microsoft.com/office/drawing/2014/main" id="{3B1CF5A8-F584-D74E-AB1F-A2F38D6BC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552575"/>
              <a:ext cx="1784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Queries</a:t>
              </a:r>
            </a:p>
          </p:txBody>
        </p:sp>
        <p:sp>
          <p:nvSpPr>
            <p:cNvPr id="10265" name="Text Box 25">
              <a:extLst>
                <a:ext uri="{FF2B5EF4-FFF2-40B4-BE49-F238E27FC236}">
                  <a16:creationId xmlns:a16="http://schemas.microsoft.com/office/drawing/2014/main" id="{B0B5351E-0E88-C44C-83B6-46BF85C63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2525" y="1717675"/>
              <a:ext cx="23225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Mediated schema</a:t>
              </a:r>
            </a:p>
          </p:txBody>
        </p:sp>
        <p:sp>
          <p:nvSpPr>
            <p:cNvPr id="10266" name="Line 26">
              <a:extLst>
                <a:ext uri="{FF2B5EF4-FFF2-40B4-BE49-F238E27FC236}">
                  <a16:creationId xmlns:a16="http://schemas.microsoft.com/office/drawing/2014/main" id="{131FCD93-EE90-1646-AC20-46161B7B7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38800" y="1828800"/>
              <a:ext cx="6096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267" name="Line 27">
              <a:extLst>
                <a:ext uri="{FF2B5EF4-FFF2-40B4-BE49-F238E27FC236}">
                  <a16:creationId xmlns:a16="http://schemas.microsoft.com/office/drawing/2014/main" id="{4B3B1090-B8CD-BB4B-9F09-89168B0E80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2133600"/>
              <a:ext cx="609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268" name="Line 28">
              <a:extLst>
                <a:ext uri="{FF2B5EF4-FFF2-40B4-BE49-F238E27FC236}">
                  <a16:creationId xmlns:a16="http://schemas.microsoft.com/office/drawing/2014/main" id="{93177610-AD3B-3A43-B2FA-F50693948E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8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269" name="Line 29">
              <a:extLst>
                <a:ext uri="{FF2B5EF4-FFF2-40B4-BE49-F238E27FC236}">
                  <a16:creationId xmlns:a16="http://schemas.microsoft.com/office/drawing/2014/main" id="{83AA4718-FA54-F346-8F83-67FA33CC42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962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270" name="Line 30">
              <a:extLst>
                <a:ext uri="{FF2B5EF4-FFF2-40B4-BE49-F238E27FC236}">
                  <a16:creationId xmlns:a16="http://schemas.microsoft.com/office/drawing/2014/main" id="{2927CD46-7265-514D-82EE-818E403EB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271" name="Rectangle 31">
              <a:extLst>
                <a:ext uri="{FF2B5EF4-FFF2-40B4-BE49-F238E27FC236}">
                  <a16:creationId xmlns:a16="http://schemas.microsoft.com/office/drawing/2014/main" id="{93768AD2-CDF1-C04B-B28E-62BDFC08C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3200400"/>
              <a:ext cx="20574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10272" name="Text Box 32">
              <a:extLst>
                <a:ext uri="{FF2B5EF4-FFF2-40B4-BE49-F238E27FC236}">
                  <a16:creationId xmlns:a16="http://schemas.microsoft.com/office/drawing/2014/main" id="{51211D39-479B-344E-98F5-F711126D3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3200400"/>
              <a:ext cx="1630363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source</a:t>
              </a:r>
            </a:p>
            <a:p>
              <a:pPr algn="ctr"/>
              <a:r>
                <a:rPr lang="en-US" altLang="en-US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catalog</a:t>
              </a:r>
            </a:p>
          </p:txBody>
        </p:sp>
        <p:sp>
          <p:nvSpPr>
            <p:cNvPr id="10273" name="Line 33">
              <a:extLst>
                <a:ext uri="{FF2B5EF4-FFF2-40B4-BE49-F238E27FC236}">
                  <a16:creationId xmlns:a16="http://schemas.microsoft.com/office/drawing/2014/main" id="{A8F1F6D8-E664-9F43-91B0-6C54255131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5814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274" name="Line 34">
              <a:extLst>
                <a:ext uri="{FF2B5EF4-FFF2-40B4-BE49-F238E27FC236}">
                  <a16:creationId xmlns:a16="http://schemas.microsoft.com/office/drawing/2014/main" id="{A4134F95-EB45-2043-99B8-1257B8495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28956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275" name="Line 35">
              <a:extLst>
                <a:ext uri="{FF2B5EF4-FFF2-40B4-BE49-F238E27FC236}">
                  <a16:creationId xmlns:a16="http://schemas.microsoft.com/office/drawing/2014/main" id="{132C8970-51BB-0F43-A56F-BB4D43F80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4290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276" name="Text Box 36">
              <a:extLst>
                <a:ext uri="{FF2B5EF4-FFF2-40B4-BE49-F238E27FC236}">
                  <a16:creationId xmlns:a16="http://schemas.microsoft.com/office/drawing/2014/main" id="{7C3A265F-D265-D64B-952B-01DADBDAA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390775"/>
              <a:ext cx="28463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CC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Reformulation engine</a:t>
              </a:r>
            </a:p>
          </p:txBody>
        </p:sp>
        <p:sp>
          <p:nvSpPr>
            <p:cNvPr id="10277" name="Text Box 37">
              <a:extLst>
                <a:ext uri="{FF2B5EF4-FFF2-40B4-BE49-F238E27FC236}">
                  <a16:creationId xmlns:a16="http://schemas.microsoft.com/office/drawing/2014/main" id="{62659CA4-AA1B-FF45-8ED2-D65608D25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9163" y="2924175"/>
              <a:ext cx="1417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Optimizer</a:t>
              </a:r>
            </a:p>
          </p:txBody>
        </p:sp>
        <p:sp>
          <p:nvSpPr>
            <p:cNvPr id="10278" name="Text Box 38">
              <a:extLst>
                <a:ext uri="{FF2B5EF4-FFF2-40B4-BE49-F238E27FC236}">
                  <a16:creationId xmlns:a16="http://schemas.microsoft.com/office/drawing/2014/main" id="{7BFFA20D-63D8-3E4A-B696-69880408F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3476625"/>
              <a:ext cx="2305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engine</a:t>
              </a:r>
            </a:p>
          </p:txBody>
        </p:sp>
        <p:sp>
          <p:nvSpPr>
            <p:cNvPr id="10279" name="Line 39">
              <a:extLst>
                <a:ext uri="{FF2B5EF4-FFF2-40B4-BE49-F238E27FC236}">
                  <a16:creationId xmlns:a16="http://schemas.microsoft.com/office/drawing/2014/main" id="{A4987F17-844D-B447-98C3-C498550AA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0574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282" name="Rectangle 42">
              <a:extLst>
                <a:ext uri="{FF2B5EF4-FFF2-40B4-BE49-F238E27FC236}">
                  <a16:creationId xmlns:a16="http://schemas.microsoft.com/office/drawing/2014/main" id="{BA19A9B3-5788-1741-AE73-81AFD0C40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Data </a:t>
              </a:r>
            </a:p>
            <a:p>
              <a:pPr algn="ctr"/>
              <a:r>
                <a:rPr lang="en-US" altLang="en-US"/>
                <a:t>Source</a:t>
              </a:r>
            </a:p>
          </p:txBody>
        </p:sp>
        <p:sp>
          <p:nvSpPr>
            <p:cNvPr id="10283" name="Rectangle 43">
              <a:extLst>
                <a:ext uri="{FF2B5EF4-FFF2-40B4-BE49-F238E27FC236}">
                  <a16:creationId xmlns:a16="http://schemas.microsoft.com/office/drawing/2014/main" id="{7119972D-8841-744C-8F98-CCFB93B14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Data </a:t>
              </a:r>
            </a:p>
            <a:p>
              <a:pPr algn="ctr"/>
              <a:r>
                <a:rPr lang="en-US" altLang="en-US"/>
                <a:t>Source</a:t>
              </a:r>
            </a:p>
          </p:txBody>
        </p:sp>
        <p:sp>
          <p:nvSpPr>
            <p:cNvPr id="10284" name="Rectangle 44">
              <a:extLst>
                <a:ext uri="{FF2B5EF4-FFF2-40B4-BE49-F238E27FC236}">
                  <a16:creationId xmlns:a16="http://schemas.microsoft.com/office/drawing/2014/main" id="{7D183342-94EC-7D4E-812B-CEB477D3C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10285" name="Rectangle 45">
              <a:extLst>
                <a:ext uri="{FF2B5EF4-FFF2-40B4-BE49-F238E27FC236}">
                  <a16:creationId xmlns:a16="http://schemas.microsoft.com/office/drawing/2014/main" id="{98BE9C26-0684-E746-BA7D-C67A0CD9C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solidFill>
                    <a:schemeClr val="hlink"/>
                  </a:solidFill>
                </a:rPr>
                <a:t>Wrapper</a:t>
              </a:r>
            </a:p>
          </p:txBody>
        </p:sp>
        <p:cxnSp>
          <p:nvCxnSpPr>
            <p:cNvPr id="10286" name="AutoShape 46">
              <a:extLst>
                <a:ext uri="{FF2B5EF4-FFF2-40B4-BE49-F238E27FC236}">
                  <a16:creationId xmlns:a16="http://schemas.microsoft.com/office/drawing/2014/main" id="{E9DD2538-D045-F446-91CC-FE51E3E61732}"/>
                </a:ext>
              </a:extLst>
            </p:cNvPr>
            <p:cNvCxnSpPr>
              <a:cxnSpLocks noChangeShapeType="1"/>
              <a:stCxn id="10248" idx="2"/>
              <a:endCxn id="10246" idx="0"/>
            </p:cNvCxnSpPr>
            <p:nvPr/>
          </p:nvCxnSpPr>
          <p:spPr bwMode="auto">
            <a:xfrm>
              <a:off x="16764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87" name="AutoShape 47">
              <a:extLst>
                <a:ext uri="{FF2B5EF4-FFF2-40B4-BE49-F238E27FC236}">
                  <a16:creationId xmlns:a16="http://schemas.microsoft.com/office/drawing/2014/main" id="{89FB7C64-29CE-2145-BEB2-41F64C635024}"/>
                </a:ext>
              </a:extLst>
            </p:cNvPr>
            <p:cNvCxnSpPr>
              <a:cxnSpLocks noChangeShapeType="1"/>
              <a:stCxn id="10284" idx="2"/>
              <a:endCxn id="10282" idx="0"/>
            </p:cNvCxnSpPr>
            <p:nvPr/>
          </p:nvCxnSpPr>
          <p:spPr bwMode="auto">
            <a:xfrm>
              <a:off x="41910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88" name="AutoShape 48">
              <a:extLst>
                <a:ext uri="{FF2B5EF4-FFF2-40B4-BE49-F238E27FC236}">
                  <a16:creationId xmlns:a16="http://schemas.microsoft.com/office/drawing/2014/main" id="{905D9B99-506F-D14E-85CF-4B6174B7EBB2}"/>
                </a:ext>
              </a:extLst>
            </p:cNvPr>
            <p:cNvCxnSpPr>
              <a:cxnSpLocks noChangeShapeType="1"/>
              <a:stCxn id="10285" idx="2"/>
              <a:endCxn id="10283" idx="0"/>
            </p:cNvCxnSpPr>
            <p:nvPr/>
          </p:nvCxnSpPr>
          <p:spPr bwMode="auto">
            <a:xfrm>
              <a:off x="67818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9279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900D189-57AC-454E-8F3B-BAE0DC3BA6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integration: Architecture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7AE5377-BECA-AD49-B143-673343EC0A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Leave the data in the data sources</a:t>
            </a:r>
          </a:p>
          <a:p>
            <a:r>
              <a:rPr lang="en-US" altLang="en-US"/>
              <a:t>For every query over the mediated schema</a:t>
            </a:r>
          </a:p>
          <a:p>
            <a:pPr lvl="1"/>
            <a:r>
              <a:rPr lang="en-US" altLang="en-US"/>
              <a:t>Find the data sources that have the data (probably more than one)</a:t>
            </a:r>
          </a:p>
          <a:p>
            <a:pPr lvl="1"/>
            <a:r>
              <a:rPr lang="en-US" altLang="en-US"/>
              <a:t>Query the data sources</a:t>
            </a:r>
          </a:p>
          <a:p>
            <a:pPr lvl="1"/>
            <a:r>
              <a:rPr lang="en-US" altLang="en-US"/>
              <a:t>Combine results from different sources if necessary</a:t>
            </a: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AAF8B-8696-8F40-82F0-3F0ADACB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8FE8F-AB8C-2045-B951-C726D8DCFA77}" type="slidenum">
              <a:rPr lang="en-US" altLang="en-US" smtClean="0"/>
              <a:pPr/>
              <a:t>18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E32D7A-0FB7-3A40-BD7B-5452A4A50CEB}"/>
              </a:ext>
            </a:extLst>
          </p:cNvPr>
          <p:cNvGrpSpPr/>
          <p:nvPr/>
        </p:nvGrpSpPr>
        <p:grpSpPr>
          <a:xfrm>
            <a:off x="2221018" y="3655407"/>
            <a:ext cx="4562264" cy="2586135"/>
            <a:chOff x="374650" y="1524000"/>
            <a:chExt cx="7931150" cy="4495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B0BB2D-382A-7744-A970-8F98049E7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CA3877C-E79C-EF4D-9798-A653F1D2C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9" name="Rectangle 21">
              <a:extLst>
                <a:ext uri="{FF2B5EF4-FFF2-40B4-BE49-F238E27FC236}">
                  <a16:creationId xmlns:a16="http://schemas.microsoft.com/office/drawing/2014/main" id="{9C984989-ADF4-474C-A020-0EF9402D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2362200"/>
              <a:ext cx="28194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DEE24E36-058B-A54D-95D8-4AA8E184C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50" y="2559049"/>
              <a:ext cx="2073862" cy="695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Mediator:</a:t>
              </a:r>
            </a:p>
          </p:txBody>
        </p:sp>
        <p:sp>
          <p:nvSpPr>
            <p:cNvPr id="11" name="Oval 23">
              <a:extLst>
                <a:ext uri="{FF2B5EF4-FFF2-40B4-BE49-F238E27FC236}">
                  <a16:creationId xmlns:a16="http://schemas.microsoft.com/office/drawing/2014/main" id="{22ABA8DF-5E58-3C40-8BF5-2C22EC4C4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1524000"/>
              <a:ext cx="29718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9D182214-6669-8241-9208-C7C7976EB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552574"/>
              <a:ext cx="1605697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Queries</a:t>
              </a:r>
            </a:p>
          </p:txBody>
        </p:sp>
        <p:sp>
          <p:nvSpPr>
            <p:cNvPr id="13" name="Text Box 25">
              <a:extLst>
                <a:ext uri="{FF2B5EF4-FFF2-40B4-BE49-F238E27FC236}">
                  <a16:creationId xmlns:a16="http://schemas.microsoft.com/office/drawing/2014/main" id="{D7975E1D-DCA8-9349-ABC4-6CBA1C779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2524" y="1717674"/>
              <a:ext cx="2037635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Mediated schema</a:t>
              </a:r>
            </a:p>
          </p:txBody>
        </p:sp>
        <p:sp>
          <p:nvSpPr>
            <p:cNvPr id="14" name="Line 26">
              <a:extLst>
                <a:ext uri="{FF2B5EF4-FFF2-40B4-BE49-F238E27FC236}">
                  <a16:creationId xmlns:a16="http://schemas.microsoft.com/office/drawing/2014/main" id="{AFE24852-23E0-F24B-B089-A242EA6439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38800" y="1828800"/>
              <a:ext cx="6096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5" name="Line 27">
              <a:extLst>
                <a:ext uri="{FF2B5EF4-FFF2-40B4-BE49-F238E27FC236}">
                  <a16:creationId xmlns:a16="http://schemas.microsoft.com/office/drawing/2014/main" id="{BF588FFC-17A4-5540-9E79-7868D68129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2133600"/>
              <a:ext cx="609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6" name="Line 28">
              <a:extLst>
                <a:ext uri="{FF2B5EF4-FFF2-40B4-BE49-F238E27FC236}">
                  <a16:creationId xmlns:a16="http://schemas.microsoft.com/office/drawing/2014/main" id="{8B499DDC-7774-1242-BD42-DE5050D8AE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8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7" name="Line 29">
              <a:extLst>
                <a:ext uri="{FF2B5EF4-FFF2-40B4-BE49-F238E27FC236}">
                  <a16:creationId xmlns:a16="http://schemas.microsoft.com/office/drawing/2014/main" id="{D68696A4-7147-DE4E-82A9-833F7FB904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962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8" name="Line 30">
              <a:extLst>
                <a:ext uri="{FF2B5EF4-FFF2-40B4-BE49-F238E27FC236}">
                  <a16:creationId xmlns:a16="http://schemas.microsoft.com/office/drawing/2014/main" id="{F6BBC269-6CE7-1C46-9BB4-A18E1CB09D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9" name="Rectangle 31">
              <a:extLst>
                <a:ext uri="{FF2B5EF4-FFF2-40B4-BE49-F238E27FC236}">
                  <a16:creationId xmlns:a16="http://schemas.microsoft.com/office/drawing/2014/main" id="{AF0CF4A7-A55C-404E-B697-DCB50F10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3200400"/>
              <a:ext cx="20574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20" name="Text Box 32">
              <a:extLst>
                <a:ext uri="{FF2B5EF4-FFF2-40B4-BE49-F238E27FC236}">
                  <a16:creationId xmlns:a16="http://schemas.microsoft.com/office/drawing/2014/main" id="{7D731916-4598-C743-A0B7-146ED27B0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4440" y="3200401"/>
              <a:ext cx="1483083" cy="749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10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source</a:t>
              </a:r>
            </a:p>
            <a:p>
              <a:pPr algn="ctr"/>
              <a:r>
                <a:rPr lang="en-US" altLang="en-US" sz="110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catalog</a:t>
              </a:r>
            </a:p>
          </p:txBody>
        </p:sp>
        <p:sp>
          <p:nvSpPr>
            <p:cNvPr id="21" name="Line 33">
              <a:extLst>
                <a:ext uri="{FF2B5EF4-FFF2-40B4-BE49-F238E27FC236}">
                  <a16:creationId xmlns:a16="http://schemas.microsoft.com/office/drawing/2014/main" id="{377B09A5-8369-9047-8430-32E2D265EA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5814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2" name="Line 34">
              <a:extLst>
                <a:ext uri="{FF2B5EF4-FFF2-40B4-BE49-F238E27FC236}">
                  <a16:creationId xmlns:a16="http://schemas.microsoft.com/office/drawing/2014/main" id="{E6089050-6F14-7C4D-9227-B4DC1F23C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28956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3" name="Line 35">
              <a:extLst>
                <a:ext uri="{FF2B5EF4-FFF2-40B4-BE49-F238E27FC236}">
                  <a16:creationId xmlns:a16="http://schemas.microsoft.com/office/drawing/2014/main" id="{F996583D-B38F-D640-821C-C7BA207E0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4290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4" name="Text Box 36">
              <a:extLst>
                <a:ext uri="{FF2B5EF4-FFF2-40B4-BE49-F238E27FC236}">
                  <a16:creationId xmlns:a16="http://schemas.microsoft.com/office/drawing/2014/main" id="{DA2B5C82-7801-EC4C-B078-B865ABACA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399" y="2390775"/>
              <a:ext cx="2458427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solidFill>
                    <a:srgbClr val="CC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Reformulation engine</a:t>
              </a:r>
            </a:p>
          </p:txBody>
        </p:sp>
        <p:sp>
          <p:nvSpPr>
            <p:cNvPr id="25" name="Text Box 37">
              <a:extLst>
                <a:ext uri="{FF2B5EF4-FFF2-40B4-BE49-F238E27FC236}">
                  <a16:creationId xmlns:a16="http://schemas.microsoft.com/office/drawing/2014/main" id="{1C1BE9E7-8E8D-DE4B-ABA2-D14D10D8E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9164" y="2924176"/>
              <a:ext cx="1310306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Optimizer</a:t>
              </a:r>
            </a:p>
          </p:txBody>
        </p:sp>
        <p:sp>
          <p:nvSpPr>
            <p:cNvPr id="26" name="Text Box 38">
              <a:extLst>
                <a:ext uri="{FF2B5EF4-FFF2-40B4-BE49-F238E27FC236}">
                  <a16:creationId xmlns:a16="http://schemas.microsoft.com/office/drawing/2014/main" id="{08E1DB01-32CD-0E46-95AF-17B16B901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3476624"/>
              <a:ext cx="2026488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engine</a:t>
              </a:r>
            </a:p>
          </p:txBody>
        </p:sp>
        <p:sp>
          <p:nvSpPr>
            <p:cNvPr id="27" name="Line 39">
              <a:extLst>
                <a:ext uri="{FF2B5EF4-FFF2-40B4-BE49-F238E27FC236}">
                  <a16:creationId xmlns:a16="http://schemas.microsoft.com/office/drawing/2014/main" id="{3F6424EB-3098-824B-ABEF-928DCE0F25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0574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5462FB63-A6A6-684F-8A2E-C6B3012C1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29" name="Rectangle 43">
              <a:extLst>
                <a:ext uri="{FF2B5EF4-FFF2-40B4-BE49-F238E27FC236}">
                  <a16:creationId xmlns:a16="http://schemas.microsoft.com/office/drawing/2014/main" id="{097566ED-E93A-2845-BA41-231998EDF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30" name="Rectangle 44">
              <a:extLst>
                <a:ext uri="{FF2B5EF4-FFF2-40B4-BE49-F238E27FC236}">
                  <a16:creationId xmlns:a16="http://schemas.microsoft.com/office/drawing/2014/main" id="{4F215695-A0E2-8E41-A79B-308E76E65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31" name="Rectangle 45">
              <a:extLst>
                <a:ext uri="{FF2B5EF4-FFF2-40B4-BE49-F238E27FC236}">
                  <a16:creationId xmlns:a16="http://schemas.microsoft.com/office/drawing/2014/main" id="{8CFD0B55-B38A-AD4D-976A-4769059D6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cxnSp>
          <p:nvCxnSpPr>
            <p:cNvPr id="32" name="AutoShape 46">
              <a:extLst>
                <a:ext uri="{FF2B5EF4-FFF2-40B4-BE49-F238E27FC236}">
                  <a16:creationId xmlns:a16="http://schemas.microsoft.com/office/drawing/2014/main" id="{97ED8B55-7AEE-B24B-8003-59561217B529}"/>
                </a:ext>
              </a:extLst>
            </p:cNvPr>
            <p:cNvCxnSpPr>
              <a:cxnSpLocks noChangeShapeType="1"/>
              <a:stCxn id="8" idx="2"/>
              <a:endCxn id="7" idx="0"/>
            </p:cNvCxnSpPr>
            <p:nvPr/>
          </p:nvCxnSpPr>
          <p:spPr bwMode="auto">
            <a:xfrm>
              <a:off x="16764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47">
              <a:extLst>
                <a:ext uri="{FF2B5EF4-FFF2-40B4-BE49-F238E27FC236}">
                  <a16:creationId xmlns:a16="http://schemas.microsoft.com/office/drawing/2014/main" id="{1E55BA31-666D-054C-87B6-BC84262E5575}"/>
                </a:ext>
              </a:extLst>
            </p:cNvPr>
            <p:cNvCxnSpPr>
              <a:cxnSpLocks noChangeShapeType="1"/>
              <a:stCxn id="30" idx="2"/>
              <a:endCxn id="28" idx="0"/>
            </p:cNvCxnSpPr>
            <p:nvPr/>
          </p:nvCxnSpPr>
          <p:spPr bwMode="auto">
            <a:xfrm>
              <a:off x="41910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48">
              <a:extLst>
                <a:ext uri="{FF2B5EF4-FFF2-40B4-BE49-F238E27FC236}">
                  <a16:creationId xmlns:a16="http://schemas.microsoft.com/office/drawing/2014/main" id="{D49772C2-3971-054E-86AC-5622DFA5318D}"/>
                </a:ext>
              </a:extLst>
            </p:cNvPr>
            <p:cNvCxnSpPr>
              <a:cxnSpLocks noChangeShapeType="1"/>
              <a:stCxn id="31" idx="2"/>
              <a:endCxn id="29" idx="0"/>
            </p:cNvCxnSpPr>
            <p:nvPr/>
          </p:nvCxnSpPr>
          <p:spPr bwMode="auto">
            <a:xfrm>
              <a:off x="67818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6261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E0AD7AA-C92B-C54F-BA5F-0FC6368140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8EF1543-1C81-754A-894B-4A09892F95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Designing a single mediated schema</a:t>
            </a:r>
          </a:p>
          <a:p>
            <a:pPr lvl="1"/>
            <a:r>
              <a:rPr lang="en-US" altLang="en-US" dirty="0"/>
              <a:t>Data sources might have different schemas, and might export data in different formats</a:t>
            </a:r>
          </a:p>
          <a:p>
            <a:r>
              <a:rPr lang="en-US" altLang="en-US" dirty="0"/>
              <a:t>Translation of queries over the mediated schema to queries over the source schemas</a:t>
            </a:r>
          </a:p>
          <a:p>
            <a:r>
              <a:rPr lang="en-US" altLang="en-US" dirty="0"/>
              <a:t>Query Optimization</a:t>
            </a:r>
          </a:p>
          <a:p>
            <a:pPr lvl="1"/>
            <a:r>
              <a:rPr lang="en-US" altLang="en-US" dirty="0"/>
              <a:t>No/limited/stale statistics about data sources</a:t>
            </a:r>
          </a:p>
          <a:p>
            <a:pPr lvl="1"/>
            <a:r>
              <a:rPr lang="en-US" altLang="en-US" dirty="0"/>
              <a:t>Cost model to include network communication cost</a:t>
            </a:r>
          </a:p>
          <a:p>
            <a:pPr lvl="1"/>
            <a:r>
              <a:rPr lang="en-US" altLang="en-US" dirty="0"/>
              <a:t>Multiple data sources to choose from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D8856-58EA-934B-B6CB-67A6DD45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1BF4-8F5F-AE48-8886-3891260C59E6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060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416A3F-E43F-43DE-85AD-749442110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54300"/>
            <a:ext cx="7886700" cy="3422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dirty="0">
                <a:solidFill>
                  <a:schemeClr val="bg1"/>
                </a:solidFill>
              </a:rPr>
              <a:t>Introduction to </a:t>
            </a:r>
          </a:p>
          <a:p>
            <a:pPr marL="0" indent="0" algn="ctr">
              <a:buNone/>
            </a:pPr>
            <a:r>
              <a:rPr lang="en-US" altLang="zh-CN" sz="6000" b="1" dirty="0">
                <a:solidFill>
                  <a:schemeClr val="bg1"/>
                </a:solidFill>
              </a:rPr>
              <a:t>Data Science</a:t>
            </a:r>
          </a:p>
          <a:p>
            <a:pPr marL="0" indent="0" algn="ctr"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(IT4142E)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473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1F4BAEA-73B4-A64B-8D1D-4CF550F5C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(2)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EC4026E-FEFE-8C4B-B11B-7E3184DAF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Query Execution</a:t>
            </a:r>
          </a:p>
          <a:p>
            <a:pPr lvl="1"/>
            <a:r>
              <a:rPr lang="en-US" altLang="en-US" dirty="0"/>
              <a:t>Network connections unreliable – inputs might stall, close, be delayed, be lost</a:t>
            </a:r>
          </a:p>
          <a:p>
            <a:pPr lvl="1"/>
            <a:r>
              <a:rPr lang="en-US" altLang="en-US" dirty="0"/>
              <a:t>Query results can be cached – what can be cached?</a:t>
            </a:r>
          </a:p>
          <a:p>
            <a:r>
              <a:rPr lang="en-US" altLang="en-US" dirty="0"/>
              <a:t>Query Shipping</a:t>
            </a:r>
          </a:p>
          <a:p>
            <a:pPr lvl="1"/>
            <a:r>
              <a:rPr lang="en-US" altLang="en-US" dirty="0"/>
              <a:t>Some data sources can execute queries – send them sub-queries</a:t>
            </a:r>
          </a:p>
          <a:p>
            <a:pPr lvl="1"/>
            <a:r>
              <a:rPr lang="en-US" altLang="en-US" dirty="0"/>
              <a:t>Sources need to describe their query capability and also their cost models (for optimization)</a:t>
            </a:r>
          </a:p>
          <a:p>
            <a:r>
              <a:rPr lang="en-US" altLang="en-US" dirty="0"/>
              <a:t>Incomplete data sources</a:t>
            </a:r>
          </a:p>
          <a:p>
            <a:pPr lvl="1"/>
            <a:r>
              <a:rPr lang="en-US" altLang="en-US" dirty="0"/>
              <a:t>Data at any source might be partial, overlap with others, or even conflict</a:t>
            </a:r>
          </a:p>
          <a:p>
            <a:pPr lvl="1"/>
            <a:r>
              <a:rPr lang="en-US" altLang="en-US" dirty="0"/>
              <a:t>Do we query all the data sources? Or just a few? How many? In what order?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1B526-FC36-DE4A-81E0-52FD9C49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911C9-33C1-5147-8146-F4F69BF9A9E0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89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19925F9-1E28-A745-A5F7-7169A214B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Wrappers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0284AEE-1FAC-C14F-A43F-BF139B436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5009319" cy="24384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Sources export data in different formats</a:t>
            </a:r>
          </a:p>
          <a:p>
            <a:r>
              <a:rPr lang="en-US" altLang="en-US" dirty="0"/>
              <a:t>Wrappers are custom-built programs that transform data from the source native format to something acceptable to the mediator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E2B5FEF-05D5-5242-8E1E-3D9F976F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3834-8347-4D41-8F74-7511F899FDBC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B4CA4902-DCD1-944A-BCF4-3C1FCFC3B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67225"/>
            <a:ext cx="3149600" cy="1323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&lt;b&gt; Introduction to DB &lt;/b&gt;</a:t>
            </a:r>
          </a:p>
          <a:p>
            <a:r>
              <a:rPr lang="en-US" altLang="en-US" sz="20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&lt;i&gt; Phil Bernstein &lt;/i&gt;</a:t>
            </a:r>
          </a:p>
          <a:p>
            <a:r>
              <a:rPr lang="en-US" altLang="en-US" sz="20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&lt;i&gt; Eric Newcomer &lt;/i&gt;</a:t>
            </a:r>
          </a:p>
          <a:p>
            <a:r>
              <a:rPr lang="en-US" altLang="en-US" sz="200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Addison Wesley, 1999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557AF693-79E8-D640-84B2-C65A875D7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513" y="4038600"/>
            <a:ext cx="4535487" cy="22383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&lt;book&gt;</a:t>
            </a:r>
          </a:p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 Introduction to DB &lt;/title&gt;</a:t>
            </a:r>
          </a:p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&lt;author&gt; Phil Bernstein &lt;/author&gt;</a:t>
            </a:r>
          </a:p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&lt;author&gt; Eric Newcomer &lt;/author&gt;</a:t>
            </a:r>
          </a:p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&lt;publisher&gt; Addison Wesley &lt;/publisher&gt;</a:t>
            </a:r>
          </a:p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&lt;year&gt; 1999 &lt;/year&gt;</a:t>
            </a:r>
          </a:p>
          <a:p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&lt;/book&gt;</a:t>
            </a:r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28CBCF25-C0CE-5345-ABED-078743D6B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925" y="3733800"/>
            <a:ext cx="955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HTML</a:t>
            </a: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3BBFAA26-3F31-A149-AC2F-030149B5B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3462338"/>
            <a:ext cx="747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XML</a:t>
            </a:r>
          </a:p>
        </p:txBody>
      </p:sp>
      <p:sp>
        <p:nvSpPr>
          <p:cNvPr id="17416" name="Line 8">
            <a:extLst>
              <a:ext uri="{FF2B5EF4-FFF2-40B4-BE49-F238E27FC236}">
                <a16:creationId xmlns:a16="http://schemas.microsoft.com/office/drawing/2014/main" id="{EA666C3A-0F25-B44B-88D5-4009C4669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2825" y="51816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vi-V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2DCAB4-F313-2A48-8582-DFA61B590F0E}"/>
              </a:ext>
            </a:extLst>
          </p:cNvPr>
          <p:cNvGrpSpPr/>
          <p:nvPr/>
        </p:nvGrpSpPr>
        <p:grpSpPr>
          <a:xfrm>
            <a:off x="5205518" y="666652"/>
            <a:ext cx="3557482" cy="2214662"/>
            <a:chOff x="374650" y="1524000"/>
            <a:chExt cx="7931150" cy="44958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F6F89A-B457-6043-81E2-A3D8EE2AD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0AED9BFB-6563-084F-B59A-3E1585A02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58F88DBA-03B2-FE4F-995D-1AF7E7C1F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2362200"/>
              <a:ext cx="28194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589C4F36-D8D4-B34D-AA28-0D11F3F15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50" y="2559049"/>
              <a:ext cx="2073862" cy="695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Mediator:</a:t>
              </a:r>
            </a:p>
          </p:txBody>
        </p:sp>
        <p:sp>
          <p:nvSpPr>
            <p:cNvPr id="16" name="Oval 23">
              <a:extLst>
                <a:ext uri="{FF2B5EF4-FFF2-40B4-BE49-F238E27FC236}">
                  <a16:creationId xmlns:a16="http://schemas.microsoft.com/office/drawing/2014/main" id="{A00C5F87-53C5-AC4B-8668-CC54A72A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1524000"/>
              <a:ext cx="29718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17" name="Text Box 24">
              <a:extLst>
                <a:ext uri="{FF2B5EF4-FFF2-40B4-BE49-F238E27FC236}">
                  <a16:creationId xmlns:a16="http://schemas.microsoft.com/office/drawing/2014/main" id="{E66B300C-638A-504E-9960-CBCBE269E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552574"/>
              <a:ext cx="1605697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Queries</a:t>
              </a:r>
            </a:p>
          </p:txBody>
        </p:sp>
        <p:sp>
          <p:nvSpPr>
            <p:cNvPr id="18" name="Text Box 25">
              <a:extLst>
                <a:ext uri="{FF2B5EF4-FFF2-40B4-BE49-F238E27FC236}">
                  <a16:creationId xmlns:a16="http://schemas.microsoft.com/office/drawing/2014/main" id="{E7ABBA20-5255-3545-9E9D-2CBFB76FF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2524" y="1717674"/>
              <a:ext cx="2037635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Mediated schema</a:t>
              </a:r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AD42DF92-EB64-304F-8845-65B15D9D36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38800" y="1828800"/>
              <a:ext cx="6096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83F0BCE1-614A-4243-B6EC-4B75C41C6B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2133600"/>
              <a:ext cx="609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F789F838-30DF-1C4D-8068-269FD93FA3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8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2" name="Line 29">
              <a:extLst>
                <a:ext uri="{FF2B5EF4-FFF2-40B4-BE49-F238E27FC236}">
                  <a16:creationId xmlns:a16="http://schemas.microsoft.com/office/drawing/2014/main" id="{17F52315-999E-154B-8451-E869DBF4CC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962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3" name="Line 30">
              <a:extLst>
                <a:ext uri="{FF2B5EF4-FFF2-40B4-BE49-F238E27FC236}">
                  <a16:creationId xmlns:a16="http://schemas.microsoft.com/office/drawing/2014/main" id="{F8AFA6D5-E031-6540-B3F4-34B816724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736F88F3-6061-7143-BE48-45A23BDB5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3200400"/>
              <a:ext cx="20574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25" name="Text Box 32">
              <a:extLst>
                <a:ext uri="{FF2B5EF4-FFF2-40B4-BE49-F238E27FC236}">
                  <a16:creationId xmlns:a16="http://schemas.microsoft.com/office/drawing/2014/main" id="{E450203A-E6A5-9242-B90A-455A3FFE1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4440" y="3200401"/>
              <a:ext cx="1483083" cy="749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10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source</a:t>
              </a:r>
            </a:p>
            <a:p>
              <a:pPr algn="ctr"/>
              <a:r>
                <a:rPr lang="en-US" altLang="en-US" sz="110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catalog</a:t>
              </a:r>
            </a:p>
          </p:txBody>
        </p:sp>
        <p:sp>
          <p:nvSpPr>
            <p:cNvPr id="26" name="Line 33">
              <a:extLst>
                <a:ext uri="{FF2B5EF4-FFF2-40B4-BE49-F238E27FC236}">
                  <a16:creationId xmlns:a16="http://schemas.microsoft.com/office/drawing/2014/main" id="{9FBBD328-DEC1-BC43-ABCD-5C75695F1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5814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7" name="Line 34">
              <a:extLst>
                <a:ext uri="{FF2B5EF4-FFF2-40B4-BE49-F238E27FC236}">
                  <a16:creationId xmlns:a16="http://schemas.microsoft.com/office/drawing/2014/main" id="{7088A111-FA65-6649-A506-F64DDAE6C5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28956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8" name="Line 35">
              <a:extLst>
                <a:ext uri="{FF2B5EF4-FFF2-40B4-BE49-F238E27FC236}">
                  <a16:creationId xmlns:a16="http://schemas.microsoft.com/office/drawing/2014/main" id="{4B558BA6-9C50-3A44-9DC5-876D1461C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4290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9" name="Text Box 36">
              <a:extLst>
                <a:ext uri="{FF2B5EF4-FFF2-40B4-BE49-F238E27FC236}">
                  <a16:creationId xmlns:a16="http://schemas.microsoft.com/office/drawing/2014/main" id="{EB5F7FD2-E794-4A44-ADBE-E9C58C563F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399" y="2390775"/>
              <a:ext cx="2458427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solidFill>
                    <a:srgbClr val="CC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Reformulation engine</a:t>
              </a:r>
            </a:p>
          </p:txBody>
        </p:sp>
        <p:sp>
          <p:nvSpPr>
            <p:cNvPr id="30" name="Text Box 37">
              <a:extLst>
                <a:ext uri="{FF2B5EF4-FFF2-40B4-BE49-F238E27FC236}">
                  <a16:creationId xmlns:a16="http://schemas.microsoft.com/office/drawing/2014/main" id="{0E5CEC31-6BE7-8441-BFA5-FC5D0AEE83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9164" y="2924176"/>
              <a:ext cx="1310306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Optimizer</a:t>
              </a:r>
            </a:p>
          </p:txBody>
        </p:sp>
        <p:sp>
          <p:nvSpPr>
            <p:cNvPr id="31" name="Text Box 38">
              <a:extLst>
                <a:ext uri="{FF2B5EF4-FFF2-40B4-BE49-F238E27FC236}">
                  <a16:creationId xmlns:a16="http://schemas.microsoft.com/office/drawing/2014/main" id="{15F58189-5B03-794D-A7AF-0B8E733B2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3476624"/>
              <a:ext cx="2026488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engine</a:t>
              </a:r>
            </a:p>
          </p:txBody>
        </p:sp>
        <p:sp>
          <p:nvSpPr>
            <p:cNvPr id="32" name="Line 39">
              <a:extLst>
                <a:ext uri="{FF2B5EF4-FFF2-40B4-BE49-F238E27FC236}">
                  <a16:creationId xmlns:a16="http://schemas.microsoft.com/office/drawing/2014/main" id="{7F889708-F1E0-B84A-B363-F6347AD62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0574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33" name="Rectangle 42">
              <a:extLst>
                <a:ext uri="{FF2B5EF4-FFF2-40B4-BE49-F238E27FC236}">
                  <a16:creationId xmlns:a16="http://schemas.microsoft.com/office/drawing/2014/main" id="{A000D6C6-716A-E24A-B278-F649AEAC8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34" name="Rectangle 43">
              <a:extLst>
                <a:ext uri="{FF2B5EF4-FFF2-40B4-BE49-F238E27FC236}">
                  <a16:creationId xmlns:a16="http://schemas.microsoft.com/office/drawing/2014/main" id="{EDE0B3B8-B393-B540-9903-A194400D9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35" name="Rectangle 44">
              <a:extLst>
                <a:ext uri="{FF2B5EF4-FFF2-40B4-BE49-F238E27FC236}">
                  <a16:creationId xmlns:a16="http://schemas.microsoft.com/office/drawing/2014/main" id="{6B129B39-C0B7-9146-AC7E-B8E094DCA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36" name="Rectangle 45">
              <a:extLst>
                <a:ext uri="{FF2B5EF4-FFF2-40B4-BE49-F238E27FC236}">
                  <a16:creationId xmlns:a16="http://schemas.microsoft.com/office/drawing/2014/main" id="{8A80F4D8-5A22-EC4E-B95D-91A0AAF4B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cxnSp>
          <p:nvCxnSpPr>
            <p:cNvPr id="37" name="AutoShape 46">
              <a:extLst>
                <a:ext uri="{FF2B5EF4-FFF2-40B4-BE49-F238E27FC236}">
                  <a16:creationId xmlns:a16="http://schemas.microsoft.com/office/drawing/2014/main" id="{72D7FDA6-C65B-4F49-B636-87E40035AB1A}"/>
                </a:ext>
              </a:extLst>
            </p:cNvPr>
            <p:cNvCxnSpPr>
              <a:cxnSpLocks noChangeShapeType="1"/>
              <a:stCxn id="13" idx="2"/>
              <a:endCxn id="12" idx="0"/>
            </p:cNvCxnSpPr>
            <p:nvPr/>
          </p:nvCxnSpPr>
          <p:spPr bwMode="auto">
            <a:xfrm>
              <a:off x="16764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47">
              <a:extLst>
                <a:ext uri="{FF2B5EF4-FFF2-40B4-BE49-F238E27FC236}">
                  <a16:creationId xmlns:a16="http://schemas.microsoft.com/office/drawing/2014/main" id="{2420C14A-5830-3E4A-AB5F-0B95DD5ECEA0}"/>
                </a:ext>
              </a:extLst>
            </p:cNvPr>
            <p:cNvCxnSpPr>
              <a:cxnSpLocks noChangeShapeType="1"/>
              <a:stCxn id="35" idx="2"/>
              <a:endCxn id="33" idx="0"/>
            </p:cNvCxnSpPr>
            <p:nvPr/>
          </p:nvCxnSpPr>
          <p:spPr bwMode="auto">
            <a:xfrm>
              <a:off x="41910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AutoShape 48">
              <a:extLst>
                <a:ext uri="{FF2B5EF4-FFF2-40B4-BE49-F238E27FC236}">
                  <a16:creationId xmlns:a16="http://schemas.microsoft.com/office/drawing/2014/main" id="{3E10261C-FA4A-0241-82F9-D2A2ADE48B11}"/>
                </a:ext>
              </a:extLst>
            </p:cNvPr>
            <p:cNvCxnSpPr>
              <a:cxnSpLocks noChangeShapeType="1"/>
              <a:stCxn id="36" idx="2"/>
              <a:endCxn id="34" idx="0"/>
            </p:cNvCxnSpPr>
            <p:nvPr/>
          </p:nvCxnSpPr>
          <p:spPr bwMode="auto">
            <a:xfrm>
              <a:off x="67818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55257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D02E55A-A5AD-7F4A-9E84-48541205B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Wrappers(2)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4084ADF-2511-AF4C-BCA9-B441DDCB2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Can be placed either at the source or at the mediator</a:t>
            </a:r>
          </a:p>
          <a:p>
            <a:r>
              <a:rPr lang="en-US" altLang="en-US" dirty="0"/>
              <a:t>Maintenance problems</a:t>
            </a:r>
          </a:p>
          <a:p>
            <a:pPr lvl="1"/>
            <a:r>
              <a:rPr lang="en-US" altLang="en-US" dirty="0"/>
              <a:t>have to change if source interface changes</a:t>
            </a:r>
          </a:p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85F55-E3A3-AB46-A9E4-B19B36C5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55F64-3AC0-5141-81E7-F63CEBA41503}" type="slidenum">
              <a:rPr lang="en-US" altLang="en-US"/>
              <a:pPr/>
              <a:t>22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87A2FD-457A-1341-A9BF-F80F7AD88C90}"/>
              </a:ext>
            </a:extLst>
          </p:cNvPr>
          <p:cNvGrpSpPr/>
          <p:nvPr/>
        </p:nvGrpSpPr>
        <p:grpSpPr>
          <a:xfrm>
            <a:off x="2149550" y="2853558"/>
            <a:ext cx="4844899" cy="3016126"/>
            <a:chOff x="374650" y="1524000"/>
            <a:chExt cx="7931150" cy="4495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8F0388-EEDF-F54B-BA34-8EDD8507A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67FAD7DC-EF9F-3D4D-B1DA-F90B70F5A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9" name="Rectangle 21">
              <a:extLst>
                <a:ext uri="{FF2B5EF4-FFF2-40B4-BE49-F238E27FC236}">
                  <a16:creationId xmlns:a16="http://schemas.microsoft.com/office/drawing/2014/main" id="{9742185B-1FEE-3041-8ABE-45B00F1D1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2362200"/>
              <a:ext cx="28194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C902347B-D782-3A4F-A4A8-4000A87E25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50" y="2559049"/>
              <a:ext cx="2073862" cy="695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Mediator:</a:t>
              </a:r>
            </a:p>
          </p:txBody>
        </p:sp>
        <p:sp>
          <p:nvSpPr>
            <p:cNvPr id="11" name="Oval 23">
              <a:extLst>
                <a:ext uri="{FF2B5EF4-FFF2-40B4-BE49-F238E27FC236}">
                  <a16:creationId xmlns:a16="http://schemas.microsoft.com/office/drawing/2014/main" id="{532C17B7-0023-BB4F-BBDD-0F54721CA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1524000"/>
              <a:ext cx="29718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C95F8A45-2929-6346-BCCD-A955752DE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552574"/>
              <a:ext cx="1605697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Queries</a:t>
              </a:r>
            </a:p>
          </p:txBody>
        </p:sp>
        <p:sp>
          <p:nvSpPr>
            <p:cNvPr id="13" name="Text Box 25">
              <a:extLst>
                <a:ext uri="{FF2B5EF4-FFF2-40B4-BE49-F238E27FC236}">
                  <a16:creationId xmlns:a16="http://schemas.microsoft.com/office/drawing/2014/main" id="{310B4CC1-010E-844F-BED8-2A476AFD7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2524" y="1717674"/>
              <a:ext cx="2037635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Mediated schema</a:t>
              </a:r>
            </a:p>
          </p:txBody>
        </p:sp>
        <p:sp>
          <p:nvSpPr>
            <p:cNvPr id="14" name="Line 26">
              <a:extLst>
                <a:ext uri="{FF2B5EF4-FFF2-40B4-BE49-F238E27FC236}">
                  <a16:creationId xmlns:a16="http://schemas.microsoft.com/office/drawing/2014/main" id="{B8A1E063-1217-DF49-A1A1-272970716B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38800" y="1828800"/>
              <a:ext cx="6096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5" name="Line 27">
              <a:extLst>
                <a:ext uri="{FF2B5EF4-FFF2-40B4-BE49-F238E27FC236}">
                  <a16:creationId xmlns:a16="http://schemas.microsoft.com/office/drawing/2014/main" id="{7EA8D898-38D1-C74F-A5A9-F07198E96A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2133600"/>
              <a:ext cx="609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6" name="Line 28">
              <a:extLst>
                <a:ext uri="{FF2B5EF4-FFF2-40B4-BE49-F238E27FC236}">
                  <a16:creationId xmlns:a16="http://schemas.microsoft.com/office/drawing/2014/main" id="{5F0E0E65-66F2-E448-A993-4A232FD435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8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7" name="Line 29">
              <a:extLst>
                <a:ext uri="{FF2B5EF4-FFF2-40B4-BE49-F238E27FC236}">
                  <a16:creationId xmlns:a16="http://schemas.microsoft.com/office/drawing/2014/main" id="{60AA3934-D785-2F4F-8145-A6E9621A71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962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8" name="Line 30">
              <a:extLst>
                <a:ext uri="{FF2B5EF4-FFF2-40B4-BE49-F238E27FC236}">
                  <a16:creationId xmlns:a16="http://schemas.microsoft.com/office/drawing/2014/main" id="{99AE5C48-8CD7-2944-9A0F-75F2E6682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9" name="Rectangle 31">
              <a:extLst>
                <a:ext uri="{FF2B5EF4-FFF2-40B4-BE49-F238E27FC236}">
                  <a16:creationId xmlns:a16="http://schemas.microsoft.com/office/drawing/2014/main" id="{9595B748-CA8A-8F49-A1E4-92823A179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3200400"/>
              <a:ext cx="20574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20" name="Text Box 32">
              <a:extLst>
                <a:ext uri="{FF2B5EF4-FFF2-40B4-BE49-F238E27FC236}">
                  <a16:creationId xmlns:a16="http://schemas.microsoft.com/office/drawing/2014/main" id="{D1606E73-B24F-8542-BDFD-69BF23C6DC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4440" y="3200401"/>
              <a:ext cx="1483083" cy="749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10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source</a:t>
              </a:r>
            </a:p>
            <a:p>
              <a:pPr algn="ctr"/>
              <a:r>
                <a:rPr lang="en-US" altLang="en-US" sz="110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catalog</a:t>
              </a:r>
            </a:p>
          </p:txBody>
        </p:sp>
        <p:sp>
          <p:nvSpPr>
            <p:cNvPr id="21" name="Line 33">
              <a:extLst>
                <a:ext uri="{FF2B5EF4-FFF2-40B4-BE49-F238E27FC236}">
                  <a16:creationId xmlns:a16="http://schemas.microsoft.com/office/drawing/2014/main" id="{062033BA-A96F-2443-81ED-065259FC9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5814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2" name="Line 34">
              <a:extLst>
                <a:ext uri="{FF2B5EF4-FFF2-40B4-BE49-F238E27FC236}">
                  <a16:creationId xmlns:a16="http://schemas.microsoft.com/office/drawing/2014/main" id="{97E9C7D7-E2F9-4E45-B4BB-34E8EF427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28956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3" name="Line 35">
              <a:extLst>
                <a:ext uri="{FF2B5EF4-FFF2-40B4-BE49-F238E27FC236}">
                  <a16:creationId xmlns:a16="http://schemas.microsoft.com/office/drawing/2014/main" id="{BABA56BD-A573-1842-85D1-92D3FA72C4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4290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4" name="Text Box 36">
              <a:extLst>
                <a:ext uri="{FF2B5EF4-FFF2-40B4-BE49-F238E27FC236}">
                  <a16:creationId xmlns:a16="http://schemas.microsoft.com/office/drawing/2014/main" id="{1E27B2D7-8651-5A40-958B-AEBDE2D7E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399" y="2390775"/>
              <a:ext cx="2458427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solidFill>
                    <a:srgbClr val="CC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Reformulation engine</a:t>
              </a:r>
            </a:p>
          </p:txBody>
        </p:sp>
        <p:sp>
          <p:nvSpPr>
            <p:cNvPr id="25" name="Text Box 37">
              <a:extLst>
                <a:ext uri="{FF2B5EF4-FFF2-40B4-BE49-F238E27FC236}">
                  <a16:creationId xmlns:a16="http://schemas.microsoft.com/office/drawing/2014/main" id="{3B2652E4-8B71-F542-99DD-FCC10E706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9164" y="2924176"/>
              <a:ext cx="1310306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Optimizer</a:t>
              </a:r>
            </a:p>
          </p:txBody>
        </p:sp>
        <p:sp>
          <p:nvSpPr>
            <p:cNvPr id="26" name="Text Box 38">
              <a:extLst>
                <a:ext uri="{FF2B5EF4-FFF2-40B4-BE49-F238E27FC236}">
                  <a16:creationId xmlns:a16="http://schemas.microsoft.com/office/drawing/2014/main" id="{1B9F25DF-B30D-1044-939E-1D514E11D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3476624"/>
              <a:ext cx="2026488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engine</a:t>
              </a:r>
            </a:p>
          </p:txBody>
        </p:sp>
        <p:sp>
          <p:nvSpPr>
            <p:cNvPr id="27" name="Line 39">
              <a:extLst>
                <a:ext uri="{FF2B5EF4-FFF2-40B4-BE49-F238E27FC236}">
                  <a16:creationId xmlns:a16="http://schemas.microsoft.com/office/drawing/2014/main" id="{002FFBFF-A1AA-224A-8767-ABBB4B62B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0574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1E29DA01-A6F8-1C48-AD10-D50277718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29" name="Rectangle 43">
              <a:extLst>
                <a:ext uri="{FF2B5EF4-FFF2-40B4-BE49-F238E27FC236}">
                  <a16:creationId xmlns:a16="http://schemas.microsoft.com/office/drawing/2014/main" id="{355FF40D-A955-7C41-82E4-A360024C4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30" name="Rectangle 44">
              <a:extLst>
                <a:ext uri="{FF2B5EF4-FFF2-40B4-BE49-F238E27FC236}">
                  <a16:creationId xmlns:a16="http://schemas.microsoft.com/office/drawing/2014/main" id="{06DFC584-9569-7742-B65B-681F40537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31" name="Rectangle 45">
              <a:extLst>
                <a:ext uri="{FF2B5EF4-FFF2-40B4-BE49-F238E27FC236}">
                  <a16:creationId xmlns:a16="http://schemas.microsoft.com/office/drawing/2014/main" id="{815C3CD4-1E1B-FF45-9136-2FA59CF11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cxnSp>
          <p:nvCxnSpPr>
            <p:cNvPr id="32" name="AutoShape 46">
              <a:extLst>
                <a:ext uri="{FF2B5EF4-FFF2-40B4-BE49-F238E27FC236}">
                  <a16:creationId xmlns:a16="http://schemas.microsoft.com/office/drawing/2014/main" id="{87E1AA14-4457-CA48-8962-3C63C95EE203}"/>
                </a:ext>
              </a:extLst>
            </p:cNvPr>
            <p:cNvCxnSpPr>
              <a:cxnSpLocks noChangeShapeType="1"/>
              <a:stCxn id="8" idx="2"/>
              <a:endCxn id="7" idx="0"/>
            </p:cNvCxnSpPr>
            <p:nvPr/>
          </p:nvCxnSpPr>
          <p:spPr bwMode="auto">
            <a:xfrm>
              <a:off x="16764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47">
              <a:extLst>
                <a:ext uri="{FF2B5EF4-FFF2-40B4-BE49-F238E27FC236}">
                  <a16:creationId xmlns:a16="http://schemas.microsoft.com/office/drawing/2014/main" id="{D8B541A3-5B50-204C-9491-E747A614A178}"/>
                </a:ext>
              </a:extLst>
            </p:cNvPr>
            <p:cNvCxnSpPr>
              <a:cxnSpLocks noChangeShapeType="1"/>
              <a:stCxn id="30" idx="2"/>
              <a:endCxn id="28" idx="0"/>
            </p:cNvCxnSpPr>
            <p:nvPr/>
          </p:nvCxnSpPr>
          <p:spPr bwMode="auto">
            <a:xfrm>
              <a:off x="41910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48">
              <a:extLst>
                <a:ext uri="{FF2B5EF4-FFF2-40B4-BE49-F238E27FC236}">
                  <a16:creationId xmlns:a16="http://schemas.microsoft.com/office/drawing/2014/main" id="{0D298C4C-775F-444A-AD5D-2533E3756ED2}"/>
                </a:ext>
              </a:extLst>
            </p:cNvPr>
            <p:cNvCxnSpPr>
              <a:cxnSpLocks noChangeShapeType="1"/>
              <a:stCxn id="31" idx="2"/>
              <a:endCxn id="29" idx="0"/>
            </p:cNvCxnSpPr>
            <p:nvPr/>
          </p:nvCxnSpPr>
          <p:spPr bwMode="auto">
            <a:xfrm>
              <a:off x="67818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096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95FCA11-6C20-8746-AFFC-25B6F53C1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Source Catalog</a:t>
            </a:r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D0AA4E2C-2702-EA48-ACD1-4D770B33C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Contains meta-information about sources</a:t>
            </a:r>
          </a:p>
          <a:p>
            <a:pPr lvl="1"/>
            <a:r>
              <a:rPr lang="en-US" altLang="en-US"/>
              <a:t>Logical source contents (books, new cars)</a:t>
            </a:r>
          </a:p>
          <a:p>
            <a:pPr lvl="1"/>
            <a:r>
              <a:rPr lang="en-US" altLang="en-US"/>
              <a:t>Source capabilities (can answer SQL queries)</a:t>
            </a:r>
          </a:p>
          <a:p>
            <a:pPr lvl="1"/>
            <a:r>
              <a:rPr lang="en-US" altLang="en-US"/>
              <a:t>Source completeness (has all books)</a:t>
            </a:r>
          </a:p>
          <a:p>
            <a:pPr lvl="1"/>
            <a:r>
              <a:rPr lang="en-US" altLang="en-US"/>
              <a:t>Physical properties of source and network</a:t>
            </a:r>
          </a:p>
          <a:p>
            <a:pPr lvl="1"/>
            <a:r>
              <a:rPr lang="en-US" altLang="en-US"/>
              <a:t>Statistics about the data (like in an RDBMS)</a:t>
            </a:r>
          </a:p>
          <a:p>
            <a:pPr lvl="1"/>
            <a:r>
              <a:rPr lang="en-US" altLang="en-US"/>
              <a:t>Source reliability</a:t>
            </a:r>
          </a:p>
          <a:p>
            <a:pPr lvl="1"/>
            <a:r>
              <a:rPr lang="en-US" altLang="en-US"/>
              <a:t>Mirror sources</a:t>
            </a:r>
          </a:p>
          <a:p>
            <a:pPr lvl="1"/>
            <a:r>
              <a:rPr lang="en-US" altLang="en-US"/>
              <a:t>Update frequency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BF6D4-2F3D-1346-95FC-6544975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18D99-FFBB-AF49-A92E-EE926440E32C}" type="slidenum">
              <a:rPr lang="en-US" altLang="en-US"/>
              <a:pPr/>
              <a:t>23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2B91A5-7A3D-E246-AB03-9CFF39933521}"/>
              </a:ext>
            </a:extLst>
          </p:cNvPr>
          <p:cNvGrpSpPr/>
          <p:nvPr/>
        </p:nvGrpSpPr>
        <p:grpSpPr>
          <a:xfrm>
            <a:off x="4141828" y="3844662"/>
            <a:ext cx="3557482" cy="2214662"/>
            <a:chOff x="374650" y="1524000"/>
            <a:chExt cx="7931150" cy="4495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A1059E-F39F-1F49-B573-AD1A61791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78D7F30D-04EF-E042-A52D-8F6F141F3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9" name="Rectangle 21">
              <a:extLst>
                <a:ext uri="{FF2B5EF4-FFF2-40B4-BE49-F238E27FC236}">
                  <a16:creationId xmlns:a16="http://schemas.microsoft.com/office/drawing/2014/main" id="{678C1C4B-E3C7-764E-8318-CC0CA0B41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2362200"/>
              <a:ext cx="28194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F351D463-F01E-6741-A413-B3D2007C3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50" y="2559049"/>
              <a:ext cx="2073862" cy="695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Mediator:</a:t>
              </a:r>
            </a:p>
          </p:txBody>
        </p:sp>
        <p:sp>
          <p:nvSpPr>
            <p:cNvPr id="11" name="Oval 23">
              <a:extLst>
                <a:ext uri="{FF2B5EF4-FFF2-40B4-BE49-F238E27FC236}">
                  <a16:creationId xmlns:a16="http://schemas.microsoft.com/office/drawing/2014/main" id="{0627FCFC-DB47-134F-A46C-DD8033FB7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1524000"/>
              <a:ext cx="29718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34D41250-BBB1-9A47-A630-767B2B8B4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552574"/>
              <a:ext cx="1605697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Queries</a:t>
              </a:r>
            </a:p>
          </p:txBody>
        </p:sp>
        <p:sp>
          <p:nvSpPr>
            <p:cNvPr id="13" name="Text Box 25">
              <a:extLst>
                <a:ext uri="{FF2B5EF4-FFF2-40B4-BE49-F238E27FC236}">
                  <a16:creationId xmlns:a16="http://schemas.microsoft.com/office/drawing/2014/main" id="{A9C7310B-F114-CB4F-A6F4-AC77931BC2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2524" y="1717674"/>
              <a:ext cx="2037635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Mediated schema</a:t>
              </a:r>
            </a:p>
          </p:txBody>
        </p:sp>
        <p:sp>
          <p:nvSpPr>
            <p:cNvPr id="14" name="Line 26">
              <a:extLst>
                <a:ext uri="{FF2B5EF4-FFF2-40B4-BE49-F238E27FC236}">
                  <a16:creationId xmlns:a16="http://schemas.microsoft.com/office/drawing/2014/main" id="{DF1138E8-CEFC-7B41-9AEF-5A71AAFD8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38800" y="1828800"/>
              <a:ext cx="6096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5" name="Line 27">
              <a:extLst>
                <a:ext uri="{FF2B5EF4-FFF2-40B4-BE49-F238E27FC236}">
                  <a16:creationId xmlns:a16="http://schemas.microsoft.com/office/drawing/2014/main" id="{54A728E6-ADB4-904F-B4F6-9D41F5D782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2133600"/>
              <a:ext cx="609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6" name="Line 28">
              <a:extLst>
                <a:ext uri="{FF2B5EF4-FFF2-40B4-BE49-F238E27FC236}">
                  <a16:creationId xmlns:a16="http://schemas.microsoft.com/office/drawing/2014/main" id="{1FC413CC-D2F7-A54F-AFD2-0BF003C8BD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8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7" name="Line 29">
              <a:extLst>
                <a:ext uri="{FF2B5EF4-FFF2-40B4-BE49-F238E27FC236}">
                  <a16:creationId xmlns:a16="http://schemas.microsoft.com/office/drawing/2014/main" id="{01EE8243-F714-8A4F-9A3F-D391920AA9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962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8" name="Line 30">
              <a:extLst>
                <a:ext uri="{FF2B5EF4-FFF2-40B4-BE49-F238E27FC236}">
                  <a16:creationId xmlns:a16="http://schemas.microsoft.com/office/drawing/2014/main" id="{5ABC947F-BEA3-D74E-A038-882CD4F99E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9" name="Rectangle 31">
              <a:extLst>
                <a:ext uri="{FF2B5EF4-FFF2-40B4-BE49-F238E27FC236}">
                  <a16:creationId xmlns:a16="http://schemas.microsoft.com/office/drawing/2014/main" id="{7934DF26-B2C6-8648-9C12-2C12E00A8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3200400"/>
              <a:ext cx="20574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20" name="Text Box 32">
              <a:extLst>
                <a:ext uri="{FF2B5EF4-FFF2-40B4-BE49-F238E27FC236}">
                  <a16:creationId xmlns:a16="http://schemas.microsoft.com/office/drawing/2014/main" id="{845317EA-E0C1-E04F-999B-D17FBE44E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4440" y="3200401"/>
              <a:ext cx="1483083" cy="749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10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source</a:t>
              </a:r>
            </a:p>
            <a:p>
              <a:pPr algn="ctr"/>
              <a:r>
                <a:rPr lang="en-US" altLang="en-US" sz="110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catalog</a:t>
              </a:r>
            </a:p>
          </p:txBody>
        </p:sp>
        <p:sp>
          <p:nvSpPr>
            <p:cNvPr id="21" name="Line 33">
              <a:extLst>
                <a:ext uri="{FF2B5EF4-FFF2-40B4-BE49-F238E27FC236}">
                  <a16:creationId xmlns:a16="http://schemas.microsoft.com/office/drawing/2014/main" id="{965AD6DA-FEB9-6C43-9D72-70437C48E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5814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2" name="Line 34">
              <a:extLst>
                <a:ext uri="{FF2B5EF4-FFF2-40B4-BE49-F238E27FC236}">
                  <a16:creationId xmlns:a16="http://schemas.microsoft.com/office/drawing/2014/main" id="{52D306E9-11E9-EE42-AD46-14BEFB32F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28956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3" name="Line 35">
              <a:extLst>
                <a:ext uri="{FF2B5EF4-FFF2-40B4-BE49-F238E27FC236}">
                  <a16:creationId xmlns:a16="http://schemas.microsoft.com/office/drawing/2014/main" id="{F2017E1C-2577-564C-A5C0-14F0B29BB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4290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4" name="Text Box 36">
              <a:extLst>
                <a:ext uri="{FF2B5EF4-FFF2-40B4-BE49-F238E27FC236}">
                  <a16:creationId xmlns:a16="http://schemas.microsoft.com/office/drawing/2014/main" id="{D646ADA9-54C8-B74E-9506-7705F6A37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399" y="2390775"/>
              <a:ext cx="2458427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solidFill>
                    <a:srgbClr val="CC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Reformulation engine</a:t>
              </a:r>
            </a:p>
          </p:txBody>
        </p:sp>
        <p:sp>
          <p:nvSpPr>
            <p:cNvPr id="25" name="Text Box 37">
              <a:extLst>
                <a:ext uri="{FF2B5EF4-FFF2-40B4-BE49-F238E27FC236}">
                  <a16:creationId xmlns:a16="http://schemas.microsoft.com/office/drawing/2014/main" id="{A754CBC2-311C-A349-94A3-42FAEEFE3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9164" y="2924176"/>
              <a:ext cx="1310306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Optimizer</a:t>
              </a:r>
            </a:p>
          </p:txBody>
        </p:sp>
        <p:sp>
          <p:nvSpPr>
            <p:cNvPr id="26" name="Text Box 38">
              <a:extLst>
                <a:ext uri="{FF2B5EF4-FFF2-40B4-BE49-F238E27FC236}">
                  <a16:creationId xmlns:a16="http://schemas.microsoft.com/office/drawing/2014/main" id="{EFFE9A6A-BA99-684D-AA31-D376484FE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3476624"/>
              <a:ext cx="2026488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engine</a:t>
              </a:r>
            </a:p>
          </p:txBody>
        </p:sp>
        <p:sp>
          <p:nvSpPr>
            <p:cNvPr id="27" name="Line 39">
              <a:extLst>
                <a:ext uri="{FF2B5EF4-FFF2-40B4-BE49-F238E27FC236}">
                  <a16:creationId xmlns:a16="http://schemas.microsoft.com/office/drawing/2014/main" id="{439E705F-F68E-A749-BBED-7AE990B107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0574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3359D94E-3DC4-7E4C-AA13-8A089A0E4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29" name="Rectangle 43">
              <a:extLst>
                <a:ext uri="{FF2B5EF4-FFF2-40B4-BE49-F238E27FC236}">
                  <a16:creationId xmlns:a16="http://schemas.microsoft.com/office/drawing/2014/main" id="{40F78FDE-9069-9442-800C-336EB75CE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30" name="Rectangle 44">
              <a:extLst>
                <a:ext uri="{FF2B5EF4-FFF2-40B4-BE49-F238E27FC236}">
                  <a16:creationId xmlns:a16="http://schemas.microsoft.com/office/drawing/2014/main" id="{D7BAA7C2-F307-694A-B375-94AC97395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31" name="Rectangle 45">
              <a:extLst>
                <a:ext uri="{FF2B5EF4-FFF2-40B4-BE49-F238E27FC236}">
                  <a16:creationId xmlns:a16="http://schemas.microsoft.com/office/drawing/2014/main" id="{5508EB40-6D34-624B-9233-4DAA18D2B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cxnSp>
          <p:nvCxnSpPr>
            <p:cNvPr id="32" name="AutoShape 46">
              <a:extLst>
                <a:ext uri="{FF2B5EF4-FFF2-40B4-BE49-F238E27FC236}">
                  <a16:creationId xmlns:a16="http://schemas.microsoft.com/office/drawing/2014/main" id="{BB917D99-651A-B445-AE9D-F37712CDB2A1}"/>
                </a:ext>
              </a:extLst>
            </p:cNvPr>
            <p:cNvCxnSpPr>
              <a:cxnSpLocks noChangeShapeType="1"/>
              <a:stCxn id="8" idx="2"/>
              <a:endCxn id="7" idx="0"/>
            </p:cNvCxnSpPr>
            <p:nvPr/>
          </p:nvCxnSpPr>
          <p:spPr bwMode="auto">
            <a:xfrm>
              <a:off x="16764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47">
              <a:extLst>
                <a:ext uri="{FF2B5EF4-FFF2-40B4-BE49-F238E27FC236}">
                  <a16:creationId xmlns:a16="http://schemas.microsoft.com/office/drawing/2014/main" id="{B2FA1B3F-A9AA-0842-A8C3-CA30F12E7D7B}"/>
                </a:ext>
              </a:extLst>
            </p:cNvPr>
            <p:cNvCxnSpPr>
              <a:cxnSpLocks noChangeShapeType="1"/>
              <a:stCxn id="30" idx="2"/>
              <a:endCxn id="28" idx="0"/>
            </p:cNvCxnSpPr>
            <p:nvPr/>
          </p:nvCxnSpPr>
          <p:spPr bwMode="auto">
            <a:xfrm>
              <a:off x="41910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48">
              <a:extLst>
                <a:ext uri="{FF2B5EF4-FFF2-40B4-BE49-F238E27FC236}">
                  <a16:creationId xmlns:a16="http://schemas.microsoft.com/office/drawing/2014/main" id="{45976790-98E1-3749-BA46-03215C98097D}"/>
                </a:ext>
              </a:extLst>
            </p:cNvPr>
            <p:cNvCxnSpPr>
              <a:cxnSpLocks noChangeShapeType="1"/>
              <a:stCxn id="31" idx="2"/>
              <a:endCxn id="29" idx="0"/>
            </p:cNvCxnSpPr>
            <p:nvPr/>
          </p:nvCxnSpPr>
          <p:spPr bwMode="auto">
            <a:xfrm>
              <a:off x="67818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39433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0CCFCFA-7037-0644-B0D5-DB3C61668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Schema mediation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9E7A20D6-4F74-E448-B5BA-0F25FE1010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Users pose queries over the </a:t>
            </a:r>
            <a:r>
              <a:rPr lang="en-US" altLang="en-US" dirty="0">
                <a:solidFill>
                  <a:schemeClr val="hlink"/>
                </a:solidFill>
              </a:rPr>
              <a:t>mediated schema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data at a source is visible to the mediator is its </a:t>
            </a:r>
            <a:r>
              <a:rPr lang="en-US" altLang="en-US" dirty="0">
                <a:solidFill>
                  <a:schemeClr val="hlink"/>
                </a:solidFill>
              </a:rPr>
              <a:t>local schema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hlink"/>
                </a:solidFill>
              </a:rPr>
              <a:t>Reformulation</a:t>
            </a:r>
            <a:r>
              <a:rPr lang="en-US" altLang="en-US" dirty="0"/>
              <a:t>: Queries over the mediated schema have to be rewritten as queries over the source schemas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How would we do the reformulation?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3D429-2467-8A46-A99B-32F9A715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763CE-F6EF-ED49-82D6-9A5A29EB2985}" type="slidenum">
              <a:rPr lang="en-US" altLang="en-US"/>
              <a:pPr/>
              <a:t>24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255EAA-EEED-1F42-B1A7-46C774047570}"/>
              </a:ext>
            </a:extLst>
          </p:cNvPr>
          <p:cNvGrpSpPr/>
          <p:nvPr/>
        </p:nvGrpSpPr>
        <p:grpSpPr>
          <a:xfrm>
            <a:off x="2723409" y="4031327"/>
            <a:ext cx="3557482" cy="2214662"/>
            <a:chOff x="374650" y="1524000"/>
            <a:chExt cx="7931150" cy="4495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BB310E-60DA-5B41-BE35-596ACECC4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067D8200-EE01-9046-B066-9449993D7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9" name="Rectangle 21">
              <a:extLst>
                <a:ext uri="{FF2B5EF4-FFF2-40B4-BE49-F238E27FC236}">
                  <a16:creationId xmlns:a16="http://schemas.microsoft.com/office/drawing/2014/main" id="{9173CC84-5BBD-7A44-AA9E-019D44E0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2362200"/>
              <a:ext cx="28194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E692259D-293B-BB4C-9714-EB0BB9CC2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50" y="2559049"/>
              <a:ext cx="2073862" cy="695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Mediator:</a:t>
              </a:r>
            </a:p>
          </p:txBody>
        </p:sp>
        <p:sp>
          <p:nvSpPr>
            <p:cNvPr id="11" name="Oval 23">
              <a:extLst>
                <a:ext uri="{FF2B5EF4-FFF2-40B4-BE49-F238E27FC236}">
                  <a16:creationId xmlns:a16="http://schemas.microsoft.com/office/drawing/2014/main" id="{4C52143D-38AB-A540-9D3F-B90993597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1524000"/>
              <a:ext cx="2971800" cy="533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C37E7BAD-C8E4-B943-A45A-61E9C0583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1552574"/>
              <a:ext cx="1605697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Queries</a:t>
              </a:r>
            </a:p>
          </p:txBody>
        </p:sp>
        <p:sp>
          <p:nvSpPr>
            <p:cNvPr id="13" name="Text Box 25">
              <a:extLst>
                <a:ext uri="{FF2B5EF4-FFF2-40B4-BE49-F238E27FC236}">
                  <a16:creationId xmlns:a16="http://schemas.microsoft.com/office/drawing/2014/main" id="{E04B86C8-4AE9-8149-973E-127A202751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2524" y="1717674"/>
              <a:ext cx="2037635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Mediated schema</a:t>
              </a:r>
            </a:p>
          </p:txBody>
        </p:sp>
        <p:sp>
          <p:nvSpPr>
            <p:cNvPr id="14" name="Line 26">
              <a:extLst>
                <a:ext uri="{FF2B5EF4-FFF2-40B4-BE49-F238E27FC236}">
                  <a16:creationId xmlns:a16="http://schemas.microsoft.com/office/drawing/2014/main" id="{D33DEB69-E350-6F4E-AF9F-61044BE87F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38800" y="1828800"/>
              <a:ext cx="6096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5" name="Line 27">
              <a:extLst>
                <a:ext uri="{FF2B5EF4-FFF2-40B4-BE49-F238E27FC236}">
                  <a16:creationId xmlns:a16="http://schemas.microsoft.com/office/drawing/2014/main" id="{92A7828B-92A6-A84B-BF66-B6FC45E19E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2133600"/>
              <a:ext cx="609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6" name="Line 28">
              <a:extLst>
                <a:ext uri="{FF2B5EF4-FFF2-40B4-BE49-F238E27FC236}">
                  <a16:creationId xmlns:a16="http://schemas.microsoft.com/office/drawing/2014/main" id="{C2CAF3E8-72BB-844D-A1E6-AF9C3C22CE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88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7" name="Line 29">
              <a:extLst>
                <a:ext uri="{FF2B5EF4-FFF2-40B4-BE49-F238E27FC236}">
                  <a16:creationId xmlns:a16="http://schemas.microsoft.com/office/drawing/2014/main" id="{16808F5A-50A3-FA4F-8E5D-82CFB1BFF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1000" y="3962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8" name="Line 30">
              <a:extLst>
                <a:ext uri="{FF2B5EF4-FFF2-40B4-BE49-F238E27FC236}">
                  <a16:creationId xmlns:a16="http://schemas.microsoft.com/office/drawing/2014/main" id="{F751B634-FB27-874A-BC1E-69A67B01D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3962400"/>
              <a:ext cx="1752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19" name="Rectangle 31">
              <a:extLst>
                <a:ext uri="{FF2B5EF4-FFF2-40B4-BE49-F238E27FC236}">
                  <a16:creationId xmlns:a16="http://schemas.microsoft.com/office/drawing/2014/main" id="{C70D7EED-4487-1440-9D6F-F9587CA56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3200400"/>
              <a:ext cx="20574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vi-VN" sz="1100"/>
            </a:p>
          </p:txBody>
        </p:sp>
        <p:sp>
          <p:nvSpPr>
            <p:cNvPr id="20" name="Text Box 32">
              <a:extLst>
                <a:ext uri="{FF2B5EF4-FFF2-40B4-BE49-F238E27FC236}">
                  <a16:creationId xmlns:a16="http://schemas.microsoft.com/office/drawing/2014/main" id="{D2A14367-038C-F34D-8DE2-F1915A744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4440" y="3200401"/>
              <a:ext cx="1483083" cy="749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10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source</a:t>
              </a:r>
            </a:p>
            <a:p>
              <a:pPr algn="ctr"/>
              <a:r>
                <a:rPr lang="en-US" altLang="en-US" sz="110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catalog</a:t>
              </a:r>
            </a:p>
          </p:txBody>
        </p:sp>
        <p:sp>
          <p:nvSpPr>
            <p:cNvPr id="21" name="Line 33">
              <a:extLst>
                <a:ext uri="{FF2B5EF4-FFF2-40B4-BE49-F238E27FC236}">
                  <a16:creationId xmlns:a16="http://schemas.microsoft.com/office/drawing/2014/main" id="{B45F4DEE-8DF7-A341-AD02-496E6FB2C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5814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2" name="Line 34">
              <a:extLst>
                <a:ext uri="{FF2B5EF4-FFF2-40B4-BE49-F238E27FC236}">
                  <a16:creationId xmlns:a16="http://schemas.microsoft.com/office/drawing/2014/main" id="{D7278C14-E569-8D4A-9F38-EBE865358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28956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3" name="Line 35">
              <a:extLst>
                <a:ext uri="{FF2B5EF4-FFF2-40B4-BE49-F238E27FC236}">
                  <a16:creationId xmlns:a16="http://schemas.microsoft.com/office/drawing/2014/main" id="{7298B00A-B923-7B4D-A939-D12A0CB8A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4290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4" name="Text Box 36">
              <a:extLst>
                <a:ext uri="{FF2B5EF4-FFF2-40B4-BE49-F238E27FC236}">
                  <a16:creationId xmlns:a16="http://schemas.microsoft.com/office/drawing/2014/main" id="{A61D06FE-D95B-AF40-9A8A-B263247FD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399" y="2390775"/>
              <a:ext cx="2458427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solidFill>
                    <a:srgbClr val="CC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Reformulation engine</a:t>
              </a:r>
            </a:p>
          </p:txBody>
        </p:sp>
        <p:sp>
          <p:nvSpPr>
            <p:cNvPr id="25" name="Text Box 37">
              <a:extLst>
                <a:ext uri="{FF2B5EF4-FFF2-40B4-BE49-F238E27FC236}">
                  <a16:creationId xmlns:a16="http://schemas.microsoft.com/office/drawing/2014/main" id="{148F6512-A985-C749-878D-BAF94012D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9164" y="2924176"/>
              <a:ext cx="1310306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Optimizer</a:t>
              </a:r>
            </a:p>
          </p:txBody>
        </p:sp>
        <p:sp>
          <p:nvSpPr>
            <p:cNvPr id="26" name="Text Box 38">
              <a:extLst>
                <a:ext uri="{FF2B5EF4-FFF2-40B4-BE49-F238E27FC236}">
                  <a16:creationId xmlns:a16="http://schemas.microsoft.com/office/drawing/2014/main" id="{208AAB1F-0864-E441-BC53-1899057F2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3476624"/>
              <a:ext cx="2026488" cy="4547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100"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 engine</a:t>
              </a:r>
            </a:p>
          </p:txBody>
        </p:sp>
        <p:sp>
          <p:nvSpPr>
            <p:cNvPr id="27" name="Line 39">
              <a:extLst>
                <a:ext uri="{FF2B5EF4-FFF2-40B4-BE49-F238E27FC236}">
                  <a16:creationId xmlns:a16="http://schemas.microsoft.com/office/drawing/2014/main" id="{0F144C3A-B0DD-8A44-98DC-CA90B12DD7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0574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 sz="1100"/>
            </a:p>
          </p:txBody>
        </p:sp>
        <p:sp>
          <p:nvSpPr>
            <p:cNvPr id="28" name="Rectangle 42">
              <a:extLst>
                <a:ext uri="{FF2B5EF4-FFF2-40B4-BE49-F238E27FC236}">
                  <a16:creationId xmlns:a16="http://schemas.microsoft.com/office/drawing/2014/main" id="{D5989A30-E80F-624B-AB79-25D8853C3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29" name="Rectangle 43">
              <a:extLst>
                <a:ext uri="{FF2B5EF4-FFF2-40B4-BE49-F238E27FC236}">
                  <a16:creationId xmlns:a16="http://schemas.microsoft.com/office/drawing/2014/main" id="{FA292242-1346-4E44-8312-116607899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5181600"/>
              <a:ext cx="12192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100"/>
                <a:t>Data </a:t>
              </a:r>
            </a:p>
            <a:p>
              <a:pPr algn="ctr"/>
              <a:r>
                <a:rPr lang="en-US" altLang="en-US" sz="1100"/>
                <a:t>Source</a:t>
              </a:r>
            </a:p>
          </p:txBody>
        </p:sp>
        <p:sp>
          <p:nvSpPr>
            <p:cNvPr id="30" name="Rectangle 44">
              <a:extLst>
                <a:ext uri="{FF2B5EF4-FFF2-40B4-BE49-F238E27FC236}">
                  <a16:creationId xmlns:a16="http://schemas.microsoft.com/office/drawing/2014/main" id="{FC80DC92-ACAE-F14A-9585-FA3ED2391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sp>
          <p:nvSpPr>
            <p:cNvPr id="31" name="Rectangle 45">
              <a:extLst>
                <a:ext uri="{FF2B5EF4-FFF2-40B4-BE49-F238E27FC236}">
                  <a16:creationId xmlns:a16="http://schemas.microsoft.com/office/drawing/2014/main" id="{97E6BA91-9369-8B44-BEA9-B4366C53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4648200"/>
              <a:ext cx="12192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200">
                  <a:solidFill>
                    <a:schemeClr val="hlink"/>
                  </a:solidFill>
                </a:rPr>
                <a:t>Wrapper</a:t>
              </a:r>
            </a:p>
          </p:txBody>
        </p:sp>
        <p:cxnSp>
          <p:nvCxnSpPr>
            <p:cNvPr id="32" name="AutoShape 46">
              <a:extLst>
                <a:ext uri="{FF2B5EF4-FFF2-40B4-BE49-F238E27FC236}">
                  <a16:creationId xmlns:a16="http://schemas.microsoft.com/office/drawing/2014/main" id="{4BCB343B-D961-C042-9C79-617BAC33B89C}"/>
                </a:ext>
              </a:extLst>
            </p:cNvPr>
            <p:cNvCxnSpPr>
              <a:cxnSpLocks noChangeShapeType="1"/>
              <a:stCxn id="8" idx="2"/>
              <a:endCxn id="7" idx="0"/>
            </p:cNvCxnSpPr>
            <p:nvPr/>
          </p:nvCxnSpPr>
          <p:spPr bwMode="auto">
            <a:xfrm>
              <a:off x="16764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47">
              <a:extLst>
                <a:ext uri="{FF2B5EF4-FFF2-40B4-BE49-F238E27FC236}">
                  <a16:creationId xmlns:a16="http://schemas.microsoft.com/office/drawing/2014/main" id="{0C6E65EF-E698-1049-9A33-B0924C13DC68}"/>
                </a:ext>
              </a:extLst>
            </p:cNvPr>
            <p:cNvCxnSpPr>
              <a:cxnSpLocks noChangeShapeType="1"/>
              <a:stCxn id="30" idx="2"/>
              <a:endCxn id="28" idx="0"/>
            </p:cNvCxnSpPr>
            <p:nvPr/>
          </p:nvCxnSpPr>
          <p:spPr bwMode="auto">
            <a:xfrm>
              <a:off x="41910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48">
              <a:extLst>
                <a:ext uri="{FF2B5EF4-FFF2-40B4-BE49-F238E27FC236}">
                  <a16:creationId xmlns:a16="http://schemas.microsoft.com/office/drawing/2014/main" id="{DFB6283F-2FA9-D348-9B99-303D9A13DA04}"/>
                </a:ext>
              </a:extLst>
            </p:cNvPr>
            <p:cNvCxnSpPr>
              <a:cxnSpLocks noChangeShapeType="1"/>
              <a:stCxn id="31" idx="2"/>
              <a:endCxn id="29" idx="0"/>
            </p:cNvCxnSpPr>
            <p:nvPr/>
          </p:nvCxnSpPr>
          <p:spPr bwMode="auto">
            <a:xfrm>
              <a:off x="6781800" y="5029200"/>
              <a:ext cx="0" cy="152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6181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8403-2435-CB48-B512-54805644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management approach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D53E2-1D03-A148-A638-D5DAFCD5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an integration-by-application approach </a:t>
            </a:r>
          </a:p>
          <a:p>
            <a:r>
              <a:rPr lang="en-US" dirty="0"/>
              <a:t>Allow to implement business processes where each single step is executed by a different application or user </a:t>
            </a:r>
          </a:p>
          <a:p>
            <a:r>
              <a:rPr lang="en-US" dirty="0"/>
              <a:t>Support modeling, execution, and maintenance of processes that are comprised of interactions between applications and human users 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7306F-ADFF-C747-A075-56DDDB14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CF98A-7522-3D48-A8FD-218ABE23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42" y="3797299"/>
            <a:ext cx="6734615" cy="21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94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75D1-E9D2-924B-8B13-E657CEEB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 approach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9F46-74DD-8149-B2E4-1ED0A0F9E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integration through software components (web services) that support machine-to-machine interaction by XML-based messages </a:t>
            </a:r>
          </a:p>
          <a:p>
            <a:r>
              <a:rPr lang="en-US" dirty="0"/>
              <a:t>Depending on offered integration functionality either represent </a:t>
            </a:r>
          </a:p>
          <a:p>
            <a:pPr lvl="1"/>
            <a:r>
              <a:rPr lang="en-US" dirty="0"/>
              <a:t>a uniform data access approach, or</a:t>
            </a:r>
          </a:p>
          <a:p>
            <a:pPr lvl="1"/>
            <a:r>
              <a:rPr lang="en-US" dirty="0"/>
              <a:t>a common data access for later manual or</a:t>
            </a:r>
          </a:p>
          <a:p>
            <a:pPr lvl="1"/>
            <a:r>
              <a:rPr lang="en-US" dirty="0"/>
              <a:t>application-based integration 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1C66F-E576-AF4E-90A0-8BCD25A3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B1A8E-83B4-AF4C-97EF-CAA1DD94EE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968" y="2932143"/>
            <a:ext cx="3385130" cy="345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41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EB19-5231-FD46-8831-286CC6AF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Apache Nifi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DEAE-7CCA-944A-BE68-26A6C8248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What is dataflow?</a:t>
            </a:r>
          </a:p>
          <a:p>
            <a:r>
              <a:rPr lang="en-US" dirty="0"/>
              <a:t>What is </a:t>
            </a:r>
            <a:r>
              <a:rPr lang="en-US" dirty="0" err="1"/>
              <a:t>NiFi</a:t>
            </a:r>
            <a:r>
              <a:rPr lang="en-US" dirty="0"/>
              <a:t>?</a:t>
            </a:r>
          </a:p>
          <a:p>
            <a:r>
              <a:rPr lang="en-US" dirty="0"/>
              <a:t>What’s next?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0EC22-A882-F449-947D-14721C41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0BA21-1157-0942-A35F-A14AD96F3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198" y="4782210"/>
            <a:ext cx="2518390" cy="11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01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ADD9-0A4C-8646-8A80-47E92C6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dataflow?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C192D-37B6-FF44-9542-F848D9633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some content from A to B</a:t>
            </a:r>
          </a:p>
          <a:p>
            <a:r>
              <a:rPr lang="en-US" dirty="0"/>
              <a:t>Content could be any bytes</a:t>
            </a:r>
          </a:p>
          <a:p>
            <a:pPr lvl="1"/>
            <a:r>
              <a:rPr lang="en-US" dirty="0"/>
              <a:t>Logs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XML</a:t>
            </a:r>
          </a:p>
          <a:p>
            <a:pPr lvl="1"/>
            <a:r>
              <a:rPr lang="en-US" dirty="0"/>
              <a:t>CSV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C54EB-81E0-9848-AA33-FF6278B2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8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47EB-0319-8246-ACC0-AC3144FE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data points is easy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71CFC-336A-AD4F-BAF7-35C5EE8AC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enough to write a process</a:t>
            </a:r>
          </a:p>
          <a:p>
            <a:pPr lvl="1"/>
            <a:r>
              <a:rPr lang="en-US" dirty="0"/>
              <a:t>Bash/Ruby/Python</a:t>
            </a:r>
          </a:p>
          <a:p>
            <a:pPr lvl="1"/>
            <a:r>
              <a:rPr lang="en-US" dirty="0"/>
              <a:t>SQL proc</a:t>
            </a:r>
          </a:p>
          <a:p>
            <a:pPr lvl="1"/>
            <a:r>
              <a:rPr lang="en-US" dirty="0"/>
              <a:t>etc.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BF3FE-C890-C44F-8B95-6A24C997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8541C-6E44-AD45-871C-D2A7BB9B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3026665"/>
            <a:ext cx="6457950" cy="21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3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8D85-B75F-9F4E-8A4B-432E48F5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4F44-A66D-754D-A991-87F88E93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Lecture 1: Overview of Data Science</a:t>
            </a:r>
          </a:p>
          <a:p>
            <a:r>
              <a:rPr lang="en-US" sz="2000"/>
              <a:t>Lecture 2: Data crawling and preprocessing</a:t>
            </a:r>
          </a:p>
          <a:p>
            <a:r>
              <a:rPr lang="en-US" sz="2000" b="1"/>
              <a:t>Lecture 3: Data cleaning and integration</a:t>
            </a:r>
          </a:p>
          <a:p>
            <a:r>
              <a:rPr lang="en-US" sz="2000"/>
              <a:t>Lecture 4: Exploratory data analysis</a:t>
            </a:r>
          </a:p>
          <a:p>
            <a:r>
              <a:rPr lang="en-US" sz="2000"/>
              <a:t>Lecture 5: Data visualization</a:t>
            </a:r>
          </a:p>
          <a:p>
            <a:r>
              <a:rPr lang="en-US" sz="2000"/>
              <a:t>Lecture 6: Multivariate data visualization</a:t>
            </a:r>
          </a:p>
          <a:p>
            <a:r>
              <a:rPr lang="en-US" sz="2000"/>
              <a:t>Lecture 7: Machine learning</a:t>
            </a:r>
          </a:p>
          <a:p>
            <a:r>
              <a:rPr lang="en-US" sz="2000"/>
              <a:t>Lecture 8: Big data analysis</a:t>
            </a:r>
          </a:p>
          <a:p>
            <a:r>
              <a:rPr lang="en-US" sz="2000"/>
              <a:t>Lecture 9: Capstone Project guidance</a:t>
            </a:r>
          </a:p>
          <a:p>
            <a:r>
              <a:rPr lang="en-US" sz="2000"/>
              <a:t>Lecture 10+11: Text, image, graph analysis</a:t>
            </a:r>
          </a:p>
          <a:p>
            <a:r>
              <a:rPr lang="en-US" sz="2000"/>
              <a:t>Lecture 12: Evaluation of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80F20-5EB8-2240-903E-6CEC88A2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F88B7E-86B8-4862-842E-2DB840C1EC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7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EEA0-BFD2-2E40-85D4-883D90B9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approach doesn’t scale</a:t>
            </a:r>
            <a:endParaRPr lang="vi-V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B34432-C5B9-174A-9AFD-AE51E397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8630" y="1592536"/>
            <a:ext cx="6886740" cy="36729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7646-94EE-5D46-AB35-16F479B0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3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7D8F-8D99-D24E-A041-E7B0EE8D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data effectively is hard</a:t>
            </a:r>
            <a:endParaRPr lang="vi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663AE-4BB2-F743-9F08-57CA277B8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7396" y="1976930"/>
            <a:ext cx="5149184" cy="29041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8967C-B75E-234C-806D-C3BAB306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7CF4B-24E8-A049-AC0B-AFA7E88379B9}"/>
              </a:ext>
            </a:extLst>
          </p:cNvPr>
          <p:cNvSpPr txBox="1"/>
          <p:nvPr/>
        </p:nvSpPr>
        <p:spPr>
          <a:xfrm>
            <a:off x="5026648" y="5021186"/>
            <a:ext cx="2587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Standards: http://</a:t>
            </a:r>
            <a:r>
              <a:rPr lang="en-US" sz="1400" dirty="0" err="1"/>
              <a:t>xkcd.com</a:t>
            </a:r>
            <a:r>
              <a:rPr lang="en-US" sz="1400" dirty="0"/>
              <a:t>/927/</a:t>
            </a:r>
          </a:p>
        </p:txBody>
      </p:sp>
    </p:spTree>
    <p:extLst>
      <p:ext uri="{BB962C8B-B14F-4D97-AF65-F5344CB8AC3E}">
        <p14:creationId xmlns:p14="http://schemas.microsoft.com/office/powerpoint/2010/main" val="1755994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17EB-755D-0443-B272-A7DAB8A1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Dataflow challenges in 3 categories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16E95-32D5-B649-AE35-EB3087158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346200"/>
            <a:ext cx="2478185" cy="4902199"/>
          </a:xfrm>
        </p:spPr>
        <p:txBody>
          <a:bodyPr/>
          <a:lstStyle/>
          <a:p>
            <a:r>
              <a:rPr lang="vi-VN" dirty="0"/>
              <a:t>Data </a:t>
            </a:r>
          </a:p>
          <a:p>
            <a:pPr lvl="1"/>
            <a:r>
              <a:rPr lang="en-US" dirty="0"/>
              <a:t>Standards</a:t>
            </a:r>
          </a:p>
          <a:p>
            <a:pPr lvl="1"/>
            <a:r>
              <a:rPr lang="en-US" dirty="0"/>
              <a:t>Formats</a:t>
            </a:r>
          </a:p>
          <a:p>
            <a:pPr lvl="1"/>
            <a:r>
              <a:rPr lang="en-US" dirty="0"/>
              <a:t>Protocols</a:t>
            </a:r>
          </a:p>
          <a:p>
            <a:pPr lvl="1"/>
            <a:r>
              <a:rPr lang="en-US" dirty="0"/>
              <a:t>Veracity</a:t>
            </a:r>
          </a:p>
          <a:p>
            <a:pPr lvl="1"/>
            <a:r>
              <a:rPr lang="en-US" dirty="0"/>
              <a:t>Validity</a:t>
            </a:r>
          </a:p>
          <a:p>
            <a:pPr lvl="1"/>
            <a:r>
              <a:rPr lang="en-US" dirty="0"/>
              <a:t>Schemas</a:t>
            </a:r>
          </a:p>
          <a:p>
            <a:pPr lvl="1"/>
            <a:r>
              <a:rPr lang="en-US" dirty="0"/>
              <a:t>Partitioning/Bundling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E6A5F-032E-F24D-A3B1-7B5976D6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73DC16-4439-7342-A9CA-876C5DC1D82B}"/>
              </a:ext>
            </a:extLst>
          </p:cNvPr>
          <p:cNvSpPr txBox="1">
            <a:spLocks/>
          </p:cNvSpPr>
          <p:nvPr/>
        </p:nvSpPr>
        <p:spPr>
          <a:xfrm>
            <a:off x="3263057" y="1346200"/>
            <a:ext cx="2478185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Infrastructure</a:t>
            </a:r>
          </a:p>
          <a:p>
            <a:pPr lvl="1"/>
            <a:r>
              <a:rPr lang="en-US" dirty="0"/>
              <a:t>“Exactly Once” Delivery</a:t>
            </a:r>
          </a:p>
          <a:p>
            <a:pPr lvl="1"/>
            <a:r>
              <a:rPr lang="en-US" dirty="0"/>
              <a:t>Ensuring Security</a:t>
            </a:r>
          </a:p>
          <a:p>
            <a:pPr lvl="1"/>
            <a:r>
              <a:rPr lang="en-US" dirty="0"/>
              <a:t>Overcoming Security</a:t>
            </a:r>
          </a:p>
          <a:p>
            <a:pPr lvl="1"/>
            <a:r>
              <a:rPr lang="en-US" dirty="0"/>
              <a:t>Credential Management</a:t>
            </a:r>
          </a:p>
          <a:p>
            <a:pPr lvl="1"/>
            <a:r>
              <a:rPr lang="en-US" dirty="0"/>
              <a:t>Network</a:t>
            </a:r>
          </a:p>
          <a:p>
            <a:endParaRPr lang="vi-V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0A8ED2-1E90-5545-BD03-9E55B82A486A}"/>
              </a:ext>
            </a:extLst>
          </p:cNvPr>
          <p:cNvSpPr txBox="1">
            <a:spLocks/>
          </p:cNvSpPr>
          <p:nvPr/>
        </p:nvSpPr>
        <p:spPr>
          <a:xfrm>
            <a:off x="6037165" y="1454152"/>
            <a:ext cx="2478185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People</a:t>
            </a:r>
          </a:p>
          <a:p>
            <a:pPr lvl="1"/>
            <a:r>
              <a:rPr lang="en-US" dirty="0"/>
              <a:t>Compliance</a:t>
            </a:r>
          </a:p>
          <a:p>
            <a:pPr lvl="1"/>
            <a:r>
              <a:rPr lang="en-US" dirty="0"/>
              <a:t>“That [person| </a:t>
            </a:r>
            <a:r>
              <a:rPr lang="en-US" dirty="0" err="1"/>
              <a:t>team|group</a:t>
            </a:r>
            <a:r>
              <a:rPr lang="en-US" dirty="0"/>
              <a:t>]”</a:t>
            </a:r>
          </a:p>
          <a:p>
            <a:pPr lvl="1"/>
            <a:r>
              <a:rPr lang="en-US" dirty="0"/>
              <a:t>Consumers Change</a:t>
            </a:r>
          </a:p>
          <a:p>
            <a:pPr lvl="1"/>
            <a:r>
              <a:rPr lang="en-US" dirty="0"/>
              <a:t>Requirements Change</a:t>
            </a:r>
          </a:p>
          <a:p>
            <a:pPr lvl="1"/>
            <a:r>
              <a:rPr lang="en-US" dirty="0"/>
              <a:t>“Exactly Once” Delivery</a:t>
            </a:r>
          </a:p>
        </p:txBody>
      </p:sp>
    </p:spTree>
    <p:extLst>
      <p:ext uri="{BB962C8B-B14F-4D97-AF65-F5344CB8AC3E}">
        <p14:creationId xmlns:p14="http://schemas.microsoft.com/office/powerpoint/2010/main" val="915689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2BF2-974E-6747-A858-E2210990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/>
              <a:t>NiFi</a:t>
            </a:r>
            <a:r>
              <a:rPr lang="en-US" sz="3200" dirty="0"/>
              <a:t> is based on Flow Based Programming (FBP)</a:t>
            </a:r>
            <a:endParaRPr lang="vi-VN" sz="32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BD2F62-5D09-234D-8078-E29936B116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8307314"/>
              </p:ext>
            </p:extLst>
          </p:nvPr>
        </p:nvGraphicFramePr>
        <p:xfrm>
          <a:off x="628650" y="1214438"/>
          <a:ext cx="7886701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866">
                  <a:extLst>
                    <a:ext uri="{9D8B030D-6E8A-4147-A177-3AD203B41FA5}">
                      <a16:colId xmlns:a16="http://schemas.microsoft.com/office/drawing/2014/main" val="2034199346"/>
                    </a:ext>
                  </a:extLst>
                </a:gridCol>
                <a:gridCol w="1375232">
                  <a:extLst>
                    <a:ext uri="{9D8B030D-6E8A-4147-A177-3AD203B41FA5}">
                      <a16:colId xmlns:a16="http://schemas.microsoft.com/office/drawing/2014/main" val="2771359338"/>
                    </a:ext>
                  </a:extLst>
                </a:gridCol>
                <a:gridCol w="5176603">
                  <a:extLst>
                    <a:ext uri="{9D8B030D-6E8A-4147-A177-3AD203B41FA5}">
                      <a16:colId xmlns:a16="http://schemas.microsoft.com/office/drawing/2014/main" val="1874200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sz="1600" dirty="0"/>
                        <a:t>FBP term</a:t>
                      </a:r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Niffi Term</a:t>
                      </a:r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Description </a:t>
                      </a:r>
                    </a:p>
                  </a:txBody>
                  <a:tcPr marL="89848" marR="89848"/>
                </a:tc>
                <a:extLst>
                  <a:ext uri="{0D108BD9-81ED-4DB2-BD59-A6C34878D82A}">
                    <a16:rowId xmlns:a16="http://schemas.microsoft.com/office/drawing/2014/main" val="3144979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</a:t>
                      </a: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Packet</a:t>
                      </a:r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FlowFile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vi-VN" sz="1600" dirty="0"/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object moving through the system.</a:t>
                      </a:r>
                    </a:p>
                    <a:p>
                      <a:endParaRPr lang="vi-VN" sz="1600" dirty="0"/>
                    </a:p>
                  </a:txBody>
                  <a:tcPr marL="89848" marR="89848"/>
                </a:tc>
                <a:extLst>
                  <a:ext uri="{0D108BD9-81ED-4DB2-BD59-A6C34878D82A}">
                    <a16:rowId xmlns:a16="http://schemas.microsoft.com/office/drawing/2014/main" val="2255310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Black Box</a:t>
                      </a:r>
                    </a:p>
                    <a:p>
                      <a:endParaRPr lang="vi-VN" sz="1600" dirty="0"/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FlowFile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Processor</a:t>
                      </a:r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 the work, doing some combination of data routing, transformation, or mediation between systems.</a:t>
                      </a:r>
                    </a:p>
                  </a:txBody>
                  <a:tcPr marL="89848" marR="89848"/>
                </a:tc>
                <a:extLst>
                  <a:ext uri="{0D108BD9-81ED-4DB2-BD59-A6C34878D82A}">
                    <a16:rowId xmlns:a16="http://schemas.microsoft.com/office/drawing/2014/main" val="1846821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Bounded Buffer</a:t>
                      </a:r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</a:t>
                      </a:r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linkage between processors, acting as queues and allowing various</a:t>
                      </a:r>
                    </a:p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processes to interact at differing rates.</a:t>
                      </a:r>
                    </a:p>
                  </a:txBody>
                  <a:tcPr marL="89848" marR="89848"/>
                </a:tc>
                <a:extLst>
                  <a:ext uri="{0D108BD9-81ED-4DB2-BD59-A6C34878D82A}">
                    <a16:rowId xmlns:a16="http://schemas.microsoft.com/office/drawing/2014/main" val="367758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Scheduler</a:t>
                      </a:r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Flow Controller</a:t>
                      </a:r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Maintains the knowledge of how processes are connected, and manages the threads and allocations thereof which all processes use.</a:t>
                      </a:r>
                    </a:p>
                  </a:txBody>
                  <a:tcPr marL="89848" marR="89848"/>
                </a:tc>
                <a:extLst>
                  <a:ext uri="{0D108BD9-81ED-4DB2-BD59-A6C34878D82A}">
                    <a16:rowId xmlns:a16="http://schemas.microsoft.com/office/drawing/2014/main" val="92691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Subnet</a:t>
                      </a:r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 Group</a:t>
                      </a:r>
                    </a:p>
                    <a:p>
                      <a:endParaRPr lang="vi-VN" sz="1600" dirty="0"/>
                    </a:p>
                  </a:txBody>
                  <a:tcPr marL="89848" marR="89848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set of processes and their connections, which can receive and send data via ports. A process group allows creation of entirely new component simply by composition of its components.</a:t>
                      </a:r>
                    </a:p>
                    <a:p>
                      <a:endParaRPr lang="vi-VN" sz="1600" dirty="0"/>
                    </a:p>
                  </a:txBody>
                  <a:tcPr marL="89848" marR="89848"/>
                </a:tc>
                <a:extLst>
                  <a:ext uri="{0D108BD9-81ED-4DB2-BD59-A6C34878D82A}">
                    <a16:rowId xmlns:a16="http://schemas.microsoft.com/office/drawing/2014/main" val="362565044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9A3A2-1709-2E4B-98D5-895DFC8E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79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9712D-AAFD-B542-858A-DF5B6D6F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Nifi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1B1C-AA8D-9847-8676-8A144D547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Guaranteed delivery</a:t>
            </a:r>
          </a:p>
          <a:p>
            <a:r>
              <a:rPr lang="en-US" dirty="0"/>
              <a:t>Prioritized queuing</a:t>
            </a:r>
          </a:p>
          <a:p>
            <a:r>
              <a:rPr lang="en-US" dirty="0"/>
              <a:t>Flow specific QoS</a:t>
            </a:r>
          </a:p>
          <a:p>
            <a:pPr lvl="1"/>
            <a:r>
              <a:rPr lang="en-US" dirty="0"/>
              <a:t>Latency vs. throughput</a:t>
            </a:r>
          </a:p>
          <a:p>
            <a:pPr lvl="1"/>
            <a:r>
              <a:rPr lang="en-US" dirty="0"/>
              <a:t>Loss tolerance</a:t>
            </a:r>
          </a:p>
          <a:p>
            <a:r>
              <a:rPr lang="en-US" dirty="0"/>
              <a:t>Data provenance</a:t>
            </a:r>
          </a:p>
          <a:p>
            <a:r>
              <a:rPr lang="en-US" dirty="0"/>
              <a:t>Supports push and pull models</a:t>
            </a:r>
          </a:p>
          <a:p>
            <a:r>
              <a:rPr lang="en-US" dirty="0"/>
              <a:t>Recovery/recording a rolling log of fine-grained history</a:t>
            </a:r>
          </a:p>
          <a:p>
            <a:r>
              <a:rPr lang="en-US" dirty="0"/>
              <a:t>Visual command and control</a:t>
            </a:r>
          </a:p>
          <a:p>
            <a:r>
              <a:rPr lang="en-US" dirty="0"/>
              <a:t>Flow templates</a:t>
            </a:r>
          </a:p>
          <a:p>
            <a:r>
              <a:rPr lang="en-US" dirty="0"/>
              <a:t>Pluggable, multi-tenant security</a:t>
            </a:r>
          </a:p>
          <a:p>
            <a:r>
              <a:rPr lang="en-US" dirty="0"/>
              <a:t>Designed for extension</a:t>
            </a:r>
          </a:p>
          <a:p>
            <a:r>
              <a:rPr lang="en-US" dirty="0"/>
              <a:t>Clustering of </a:t>
            </a:r>
            <a:r>
              <a:rPr lang="en-US" dirty="0" err="1"/>
              <a:t>Nifi</a:t>
            </a:r>
            <a:r>
              <a:rPr lang="en-US" dirty="0"/>
              <a:t> instances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56AC2-7041-4B40-820C-8CE34562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BC411-01DC-8646-B1D0-097DB4BD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0" y="1346200"/>
            <a:ext cx="4204089" cy="18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3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F838-C07B-4140-B890-559BB059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vi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110030-2C6F-7F4B-8EDF-1B4B2F388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507" y="1326931"/>
            <a:ext cx="7502986" cy="4788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DDACF-EBA3-704E-BF18-29521C012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34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E7DC9-2429-F747-8E4A-D3C95AF67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>
            <a:noAutofit/>
          </a:bodyPr>
          <a:lstStyle/>
          <a:p>
            <a:r>
              <a:rPr lang="en-US" sz="2400" dirty="0"/>
              <a:t>Ecosystem Integration: 260+ Processors, 48 Controller Services</a:t>
            </a:r>
            <a:endParaRPr lang="vi-V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4090D4-2945-5D44-946F-96B2F06CB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545" y="1768256"/>
            <a:ext cx="7378909" cy="37467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41DEC-31C0-2E48-AA4E-B9AA9910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95E93F80-52CB-5D45-A204-0F47E406AED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61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A3B83-2BBB-DC47-A6B2-F19D3C30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Nifi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5CB8C-E1A8-1646-9D4D-98C53683E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F3E9A-A35A-4C41-916B-C9643B35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88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B4FEA64-645F-4A40-B1B8-6C301FF5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Data cleaning</a:t>
            </a:r>
            <a:endParaRPr lang="vi-VN" sz="4400" dirty="0">
              <a:solidFill>
                <a:srgbClr val="FF0000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9F20FC-5C6F-FA47-9A86-73764A838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7F29D-455A-4541-8DC5-E2EC26D0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7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A8DC-7780-1841-BAD3-434A6C5A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Why data cleaning?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DD98-BC77-5B43-BAE4-CA8224F6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dirty="0"/>
              <a:t>Data in real world is dirty</a:t>
            </a:r>
          </a:p>
          <a:p>
            <a:r>
              <a:rPr lang="en-US" b="1" dirty="0"/>
              <a:t>Incomplete</a:t>
            </a:r>
            <a:r>
              <a:rPr lang="en-US" dirty="0"/>
              <a:t> (</a:t>
            </a:r>
            <a:r>
              <a:rPr lang="en-US" dirty="0" err="1"/>
              <a:t>e.g</a:t>
            </a:r>
            <a:r>
              <a:rPr lang="en-US" dirty="0"/>
              <a:t> name = “”)</a:t>
            </a:r>
          </a:p>
          <a:p>
            <a:pPr lvl="1"/>
            <a:r>
              <a:rPr lang="en-US" dirty="0"/>
              <a:t>Lacking attribute values, lacking certain attributes of interest, or containing only aggregate data </a:t>
            </a:r>
          </a:p>
          <a:p>
            <a:pPr lvl="1"/>
            <a:r>
              <a:rPr lang="en-US" dirty="0"/>
              <a:t>Different considerations between the time when the data was collected and when it is analyzed</a:t>
            </a:r>
          </a:p>
          <a:p>
            <a:pPr lvl="1"/>
            <a:r>
              <a:rPr lang="en-US" dirty="0"/>
              <a:t>Human/hardware/software bugs</a:t>
            </a:r>
          </a:p>
          <a:p>
            <a:r>
              <a:rPr lang="en-US" b="1" dirty="0"/>
              <a:t>Noisy</a:t>
            </a:r>
            <a:r>
              <a:rPr lang="en-US" dirty="0"/>
              <a:t> (e.g. salary =‘-10k’) </a:t>
            </a:r>
          </a:p>
          <a:p>
            <a:pPr lvl="1"/>
            <a:r>
              <a:rPr lang="en-US" dirty="0"/>
              <a:t>Containing errors or outliers </a:t>
            </a:r>
          </a:p>
          <a:p>
            <a:pPr lvl="1"/>
            <a:r>
              <a:rPr lang="en-US" dirty="0"/>
              <a:t>Faulty data collection instruments </a:t>
            </a:r>
          </a:p>
          <a:p>
            <a:pPr lvl="1"/>
            <a:r>
              <a:rPr lang="en-US" dirty="0"/>
              <a:t>Human error at data entry</a:t>
            </a:r>
          </a:p>
          <a:p>
            <a:pPr lvl="1"/>
            <a:r>
              <a:rPr lang="en-US" dirty="0"/>
              <a:t>Error in data transmission </a:t>
            </a:r>
          </a:p>
          <a:p>
            <a:r>
              <a:rPr lang="en-US" b="1" dirty="0"/>
              <a:t>Inconsistent</a:t>
            </a:r>
            <a:r>
              <a:rPr lang="en-US" dirty="0"/>
              <a:t> (e.g., Age=“20” Birthday=“02/02/2000”)</a:t>
            </a:r>
          </a:p>
          <a:p>
            <a:pPr lvl="1"/>
            <a:r>
              <a:rPr lang="en-US" dirty="0"/>
              <a:t>Different data sources</a:t>
            </a:r>
          </a:p>
          <a:p>
            <a:pPr lvl="1"/>
            <a:r>
              <a:rPr lang="en-US" dirty="0"/>
              <a:t>Functional dependency violation</a:t>
            </a:r>
          </a:p>
          <a:p>
            <a:r>
              <a:rPr lang="en-US" dirty="0"/>
              <a:t>Duplicate records also need data cleaning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B40F0-CD10-8E48-B582-49B55B1F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  <a:p>
            <a:pPr lvl="1"/>
            <a:r>
              <a:rPr lang="en-US" dirty="0"/>
              <a:t>Introduction </a:t>
            </a:r>
          </a:p>
          <a:p>
            <a:pPr lvl="1"/>
            <a:r>
              <a:rPr lang="en-US" dirty="0"/>
              <a:t>Current approaches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Nifi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Hand-</a:t>
            </a:r>
            <a:r>
              <a:rPr lang="en-US" dirty="0" err="1"/>
              <a:t>ons</a:t>
            </a:r>
            <a:r>
              <a:rPr lang="en-US" dirty="0"/>
              <a:t> Apache </a:t>
            </a:r>
            <a:r>
              <a:rPr lang="en-US" dirty="0" err="1"/>
              <a:t>Nifi</a:t>
            </a:r>
            <a:r>
              <a:rPr lang="en-US" dirty="0"/>
              <a:t> </a:t>
            </a:r>
          </a:p>
          <a:p>
            <a:r>
              <a:rPr lang="en-US" dirty="0"/>
              <a:t>Data preprocessing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Data quality </a:t>
            </a:r>
          </a:p>
          <a:p>
            <a:pPr lvl="1"/>
            <a:r>
              <a:rPr lang="en-US" dirty="0"/>
              <a:t>Data preprocessing steps</a:t>
            </a:r>
          </a:p>
          <a:p>
            <a:pPr lvl="1"/>
            <a:r>
              <a:rPr lang="en-US" dirty="0"/>
              <a:t>Hand-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Openrefine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1E4CA-422A-9547-B16C-43ADC813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57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3303-6714-FA4B-B9CC-0362B9CD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Data preprocessing is costly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45008-CC9F-AA4B-9E7E-EA52E6F70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extraction, cleaning, and transformation comprises the majority of the work of building a data warehouse 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6E9AE-EEEE-434D-980A-EFEAAE94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D515B-F418-B34F-9BDD-27AAE9A6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70" y="2243597"/>
            <a:ext cx="6080760" cy="40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57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D353-9B59-7E4B-97DF-D88FFABF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Data quality problems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C085C-F186-D646-BBD9-80BC78A61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006600"/>
            <a:ext cx="6985000" cy="3378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9E176-A0AF-4644-AECB-62EDFC72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95066-93FB-DE43-A07C-633E2D1A42CE}"/>
              </a:ext>
            </a:extLst>
          </p:cNvPr>
          <p:cNvSpPr txBox="1"/>
          <p:nvPr/>
        </p:nvSpPr>
        <p:spPr>
          <a:xfrm>
            <a:off x="2971800" y="6080760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© fenix.tecnico.ulisboa.pt</a:t>
            </a:r>
          </a:p>
        </p:txBody>
      </p:sp>
    </p:spTree>
    <p:extLst>
      <p:ext uri="{BB962C8B-B14F-4D97-AF65-F5344CB8AC3E}">
        <p14:creationId xmlns:p14="http://schemas.microsoft.com/office/powerpoint/2010/main" val="4167786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DE96-EDF3-D24A-87BD-4E5896DF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quality data, no quality mining results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D179-AEBC-A543-92FC-C09CF606C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decisions must be based on quality data </a:t>
            </a:r>
          </a:p>
          <a:p>
            <a:pPr lvl="1"/>
            <a:r>
              <a:rPr lang="en-US" dirty="0"/>
              <a:t>e.g., duplicate or missing data may cause incorrect or even misleading statistics. 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C47F-D0BA-F843-A4AB-075E75EC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B6AB5-8274-2745-B594-3FCBE5AB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30" y="2740913"/>
            <a:ext cx="6949440" cy="334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11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83FB-DD44-C448-9CD2-FF8BAFB2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quality dimensions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F794-50DF-3F46-B7ED-BF5B81B3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“Even though quality cannot be defined, you know what it is.” Robert </a:t>
            </a:r>
            <a:r>
              <a:rPr lang="en-US" dirty="0" err="1"/>
              <a:t>Pirsig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4A34A-BA48-A843-BF08-EABB9C08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949FF-A273-874A-887C-79B3761A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2285999"/>
            <a:ext cx="5588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17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6270-605B-734B-BBAA-7D4995C2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Taxonomy of data quality problems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5A536-D6BD-0946-AF38-A305CC83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Value-level</a:t>
            </a:r>
          </a:p>
          <a:p>
            <a:r>
              <a:rPr lang="en-US" dirty="0"/>
              <a:t>Value-set (attribute/column) level </a:t>
            </a:r>
          </a:p>
          <a:p>
            <a:r>
              <a:rPr lang="en-US" dirty="0"/>
              <a:t>Record level </a:t>
            </a:r>
          </a:p>
          <a:p>
            <a:r>
              <a:rPr lang="en-US" dirty="0"/>
              <a:t>Relation level </a:t>
            </a:r>
          </a:p>
          <a:p>
            <a:r>
              <a:rPr lang="en-US" dirty="0"/>
              <a:t>Multiple relations level 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9BA2-9FB9-AC4E-A196-42AAAEA2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58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FF8B9-D5C5-A149-9298-13A582D3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Value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8C3AE-08AB-8647-B9CB-4741B1EFF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value: value not filled in a not null attribute</a:t>
            </a:r>
          </a:p>
          <a:p>
            <a:pPr lvl="1"/>
            <a:r>
              <a:rPr lang="en-US" dirty="0" err="1"/>
              <a:t>Ex:birthdate</a:t>
            </a:r>
            <a:r>
              <a:rPr lang="en-US" dirty="0"/>
              <a:t>=‘’ </a:t>
            </a:r>
          </a:p>
          <a:p>
            <a:r>
              <a:rPr lang="en-US" dirty="0"/>
              <a:t>Syntax violation: value does not satisfy the syntax rule defined for the attribute</a:t>
            </a:r>
          </a:p>
          <a:p>
            <a:pPr lvl="1"/>
            <a:r>
              <a:rPr lang="en-US" dirty="0" err="1"/>
              <a:t>Ex:zipcode</a:t>
            </a:r>
            <a:r>
              <a:rPr lang="en-US" dirty="0"/>
              <a:t>=27655-175;syntacticalrule:xxxx-xxx </a:t>
            </a:r>
          </a:p>
          <a:p>
            <a:r>
              <a:rPr lang="en-US" dirty="0"/>
              <a:t>Spelling error </a:t>
            </a:r>
          </a:p>
          <a:p>
            <a:pPr lvl="1"/>
            <a:r>
              <a:rPr lang="en-US" dirty="0" err="1"/>
              <a:t>Ex:city</a:t>
            </a:r>
            <a:r>
              <a:rPr lang="en-US" dirty="0"/>
              <a:t>=‘</a:t>
            </a:r>
            <a:r>
              <a:rPr lang="en-US" dirty="0" err="1"/>
              <a:t>Lsboa</a:t>
            </a:r>
            <a:r>
              <a:rPr lang="en-US" dirty="0"/>
              <a:t>’,</a:t>
            </a:r>
            <a:r>
              <a:rPr lang="en-US" dirty="0" err="1"/>
              <a:t>insteadof‘Lisbon</a:t>
            </a:r>
            <a:r>
              <a:rPr lang="en-US" dirty="0"/>
              <a:t>’ </a:t>
            </a:r>
          </a:p>
          <a:p>
            <a:r>
              <a:rPr lang="en-US" dirty="0"/>
              <a:t>Domain violation: value does not belong to the valid domain set</a:t>
            </a:r>
          </a:p>
          <a:p>
            <a:pPr lvl="1"/>
            <a:r>
              <a:rPr lang="en-US" dirty="0" err="1"/>
              <a:t>Ex:age</a:t>
            </a:r>
            <a:r>
              <a:rPr lang="en-US" dirty="0"/>
              <a:t>=240;age:{0,120} 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0F4CB-6A35-BF4E-B903-CDDA09A2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15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CBE3-2024-2344-8621-B67D6690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Value-set and record levels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014A3-0A2D-E844-890D-B72A6A75A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Value-set level </a:t>
            </a:r>
          </a:p>
          <a:p>
            <a:pPr lvl="1"/>
            <a:r>
              <a:rPr lang="en-US" dirty="0"/>
              <a:t>Existence of synonyms: attribute takes different values, but with the same meaning</a:t>
            </a:r>
          </a:p>
          <a:p>
            <a:pPr lvl="2"/>
            <a:r>
              <a:rPr lang="en-US" dirty="0"/>
              <a:t>Ex: </a:t>
            </a:r>
            <a:r>
              <a:rPr lang="en-US" dirty="0" err="1"/>
              <a:t>emprego</a:t>
            </a:r>
            <a:r>
              <a:rPr lang="en-US" dirty="0"/>
              <a:t> = ‘</a:t>
            </a:r>
            <a:r>
              <a:rPr lang="en-US" dirty="0" err="1"/>
              <a:t>futebolista</a:t>
            </a:r>
            <a:r>
              <a:rPr lang="en-US" dirty="0"/>
              <a:t>’; </a:t>
            </a:r>
            <a:r>
              <a:rPr lang="en-US" dirty="0" err="1"/>
              <a:t>emprego</a:t>
            </a:r>
            <a:r>
              <a:rPr lang="en-US" dirty="0"/>
              <a:t> = ‘</a:t>
            </a:r>
            <a:r>
              <a:rPr lang="en-US" dirty="0" err="1"/>
              <a:t>jogador</a:t>
            </a:r>
            <a:r>
              <a:rPr lang="en-US" dirty="0"/>
              <a:t> </a:t>
            </a:r>
            <a:r>
              <a:rPr lang="en-US" dirty="0" err="1"/>
              <a:t>futebol</a:t>
            </a:r>
            <a:r>
              <a:rPr lang="en-US" dirty="0"/>
              <a:t>’ </a:t>
            </a:r>
          </a:p>
          <a:p>
            <a:pPr lvl="1"/>
            <a:r>
              <a:rPr lang="en-US" dirty="0"/>
              <a:t>Existence of homonyms: same word used with diff meanings </a:t>
            </a:r>
          </a:p>
          <a:p>
            <a:pPr lvl="2"/>
            <a:r>
              <a:rPr lang="en-US" dirty="0"/>
              <a:t>Ex: same name refers to different authors of a publication </a:t>
            </a:r>
          </a:p>
          <a:p>
            <a:pPr lvl="1"/>
            <a:r>
              <a:rPr lang="en-US" dirty="0"/>
              <a:t>Uniqueness violation: unique attribute takes the same value more than once</a:t>
            </a:r>
          </a:p>
          <a:p>
            <a:pPr lvl="2"/>
            <a:r>
              <a:rPr lang="en-US" dirty="0"/>
              <a:t>Ex: two clients have the same ID number </a:t>
            </a:r>
          </a:p>
          <a:p>
            <a:pPr lvl="1"/>
            <a:r>
              <a:rPr lang="en-US" dirty="0"/>
              <a:t>Integrity </a:t>
            </a:r>
            <a:r>
              <a:rPr lang="en-US" dirty="0" err="1"/>
              <a:t>contraint</a:t>
            </a:r>
            <a:r>
              <a:rPr lang="en-US" dirty="0"/>
              <a:t> violation</a:t>
            </a:r>
          </a:p>
          <a:p>
            <a:pPr lvl="2"/>
            <a:r>
              <a:rPr lang="en-US" dirty="0"/>
              <a:t>Ex: sum of the values of percent attribute is more than 100 </a:t>
            </a:r>
          </a:p>
          <a:p>
            <a:r>
              <a:rPr lang="en-US" dirty="0"/>
              <a:t>Record level </a:t>
            </a:r>
          </a:p>
          <a:p>
            <a:pPr lvl="1"/>
            <a:r>
              <a:rPr lang="en-US" dirty="0"/>
              <a:t>Integrity constraint violation</a:t>
            </a:r>
          </a:p>
          <a:p>
            <a:pPr lvl="2"/>
            <a:r>
              <a:rPr lang="en-US" dirty="0"/>
              <a:t>Ex: total price of a product is different from price plus taxes 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18BE4-F240-6C41-A8A7-1A1CE377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EAAE-8C4C-F04F-B6E9-05C053A2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Relation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027B4-9D2B-DC45-94B8-373E718A5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Heterogeneous data representations: different ways of representing the same real world entity</a:t>
            </a:r>
          </a:p>
          <a:p>
            <a:pPr lvl="1"/>
            <a:r>
              <a:rPr lang="en-US" dirty="0"/>
              <a:t>Ex: name = ‘John Smith’; name = ‘Smith, John’ </a:t>
            </a:r>
          </a:p>
          <a:p>
            <a:r>
              <a:rPr lang="en-US" dirty="0"/>
              <a:t>Functional dependency violation </a:t>
            </a:r>
          </a:p>
          <a:p>
            <a:pPr lvl="1"/>
            <a:r>
              <a:rPr lang="en-US" dirty="0"/>
              <a:t>Ex: (2765-175, ‘Estoril’) and (2765-175, ‘</a:t>
            </a:r>
            <a:r>
              <a:rPr lang="en-US" dirty="0" err="1"/>
              <a:t>Oeiras</a:t>
            </a:r>
            <a:r>
              <a:rPr lang="en-US" dirty="0"/>
              <a:t>’) </a:t>
            </a:r>
          </a:p>
          <a:p>
            <a:r>
              <a:rPr lang="en-US" dirty="0"/>
              <a:t>Existence of approximate duplicates </a:t>
            </a:r>
          </a:p>
          <a:p>
            <a:pPr lvl="1"/>
            <a:r>
              <a:rPr lang="en-US" dirty="0"/>
              <a:t>Ex: (1, André </a:t>
            </a:r>
            <a:r>
              <a:rPr lang="en-US" dirty="0" err="1"/>
              <a:t>Fialho</a:t>
            </a:r>
            <a:r>
              <a:rPr lang="en-US" dirty="0"/>
              <a:t>, 12634268) and (2, André Pereira </a:t>
            </a:r>
            <a:r>
              <a:rPr lang="en-US" dirty="0" err="1"/>
              <a:t>Fialho</a:t>
            </a:r>
            <a:r>
              <a:rPr lang="en-US" dirty="0"/>
              <a:t>, 12634268)! </a:t>
            </a:r>
          </a:p>
          <a:p>
            <a:r>
              <a:rPr lang="en-US" dirty="0"/>
              <a:t>Integrity constraint violation </a:t>
            </a:r>
          </a:p>
          <a:p>
            <a:pPr lvl="1"/>
            <a:r>
              <a:rPr lang="en-US" dirty="0"/>
              <a:t>Ex: sum of salaries is superior to the max established</a:t>
            </a:r>
            <a:br>
              <a:rPr lang="en-US" dirty="0"/>
            </a:br>
            <a:endParaRPr lang="en-US" dirty="0"/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1EB35-7635-7F47-B402-09193AE3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47</a:t>
            </a:fld>
            <a:endParaRPr lang="en-US"/>
          </a:p>
        </p:txBody>
      </p:sp>
      <p:pic>
        <p:nvPicPr>
          <p:cNvPr id="1025" name="Picture 1" descr="page19image7923808">
            <a:extLst>
              <a:ext uri="{FF2B5EF4-FFF2-40B4-BE49-F238E27FC236}">
                <a16:creationId xmlns:a16="http://schemas.microsoft.com/office/drawing/2014/main" id="{6C744E36-3CB4-A348-B135-87016B49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75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101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1389-C9FB-2948-B8A7-F1828C9A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tables level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300-044E-D145-95CF-2BEE812C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Heterogeneous data representations </a:t>
            </a:r>
          </a:p>
          <a:p>
            <a:pPr lvl="1"/>
            <a:r>
              <a:rPr lang="en-US" dirty="0"/>
              <a:t>Ex: one table stores meters, another stores inches </a:t>
            </a:r>
          </a:p>
          <a:p>
            <a:r>
              <a:rPr lang="en-US" dirty="0"/>
              <a:t>Existence of synonyms</a:t>
            </a:r>
          </a:p>
          <a:p>
            <a:r>
              <a:rPr lang="en-US" dirty="0"/>
              <a:t>Existence of homonyms </a:t>
            </a:r>
          </a:p>
          <a:p>
            <a:r>
              <a:rPr lang="en-US" dirty="0"/>
              <a:t>Different granularities: same real world entity represented with diff. granularity levels </a:t>
            </a:r>
          </a:p>
          <a:p>
            <a:pPr lvl="1"/>
            <a:r>
              <a:rPr lang="en-US" dirty="0"/>
              <a:t>Ex: age:{0-30,31-60,&gt;60};age:{0-25,26-40, 40-65, &gt;65} </a:t>
            </a:r>
          </a:p>
          <a:p>
            <a:r>
              <a:rPr lang="en-US" dirty="0"/>
              <a:t>Referential integrity violation </a:t>
            </a:r>
          </a:p>
          <a:p>
            <a:r>
              <a:rPr lang="en-US" dirty="0"/>
              <a:t>Existence of approximate duplicates </a:t>
            </a:r>
          </a:p>
          <a:p>
            <a:r>
              <a:rPr lang="en-US" dirty="0"/>
              <a:t>Integrity constraint violation 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9AB61-2378-5C4F-BFFB-07F2C146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31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93BF-8A1C-2746-862D-2A798635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/>
          <a:lstStyle/>
          <a:p>
            <a:r>
              <a:rPr lang="en-US" dirty="0"/>
              <a:t>What is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4610-E1A7-954C-8398-6AAE1BB45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7886700" cy="4962525"/>
          </a:xfrm>
        </p:spPr>
        <p:txBody>
          <a:bodyPr/>
          <a:lstStyle/>
          <a:p>
            <a:pPr lvl="0"/>
            <a:r>
              <a:rPr lang="fr-FR" dirty="0" err="1"/>
              <a:t>Tasks</a:t>
            </a:r>
            <a:r>
              <a:rPr lang="fr-FR" dirty="0"/>
              <a:t> of Data </a:t>
            </a:r>
            <a:r>
              <a:rPr lang="fr-FR" dirty="0" err="1"/>
              <a:t>cleaning</a:t>
            </a:r>
            <a:endParaRPr lang="fr-FR" dirty="0"/>
          </a:p>
          <a:p>
            <a:pPr lvl="1"/>
            <a:r>
              <a:rPr lang="fr-FR" dirty="0" err="1"/>
              <a:t>Fill</a:t>
            </a:r>
            <a:r>
              <a:rPr lang="fr-FR" dirty="0"/>
              <a:t> in </a:t>
            </a:r>
            <a:r>
              <a:rPr lang="fr-FR" dirty="0" err="1"/>
              <a:t>missing</a:t>
            </a:r>
            <a:r>
              <a:rPr lang="fr-FR" dirty="0"/>
              <a:t> values </a:t>
            </a:r>
          </a:p>
          <a:p>
            <a:pPr lvl="2"/>
            <a:r>
              <a:rPr lang="fr-FR" dirty="0"/>
              <a:t>V</a:t>
            </a:r>
            <a:r>
              <a:rPr lang="fr-FR" dirty="0" err="1"/>
              <a:t>alue-level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 err="1"/>
              <a:t>Identify</a:t>
            </a:r>
            <a:r>
              <a:rPr lang="fr-FR" dirty="0"/>
              <a:t> / correct </a:t>
            </a:r>
            <a:r>
              <a:rPr lang="fr-FR" dirty="0" err="1"/>
              <a:t>noisy</a:t>
            </a:r>
            <a:r>
              <a:rPr lang="fr-FR" dirty="0"/>
              <a:t> data</a:t>
            </a:r>
          </a:p>
          <a:p>
            <a:pPr lvl="2"/>
            <a:r>
              <a:rPr lang="fr-FR" dirty="0"/>
              <a:t>Value-</a:t>
            </a:r>
            <a:r>
              <a:rPr lang="fr-FR" dirty="0" err="1"/>
              <a:t>level</a:t>
            </a:r>
            <a:r>
              <a:rPr lang="fr-FR" dirty="0"/>
              <a:t> or record-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/>
              <a:t>Correct </a:t>
            </a:r>
            <a:r>
              <a:rPr lang="fr-FR" dirty="0" err="1"/>
              <a:t>inconsistent</a:t>
            </a:r>
            <a:r>
              <a:rPr lang="fr-FR" dirty="0"/>
              <a:t> data</a:t>
            </a:r>
          </a:p>
          <a:p>
            <a:pPr lvl="2"/>
            <a:r>
              <a:rPr lang="fr-FR" dirty="0"/>
              <a:t>Record-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attribute-level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, table-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, or multi-table </a:t>
            </a:r>
            <a:r>
              <a:rPr lang="fr-FR" dirty="0" err="1"/>
              <a:t>level</a:t>
            </a:r>
            <a:r>
              <a:rPr lang="fr-FR" dirty="0"/>
              <a:t>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B1A7B-57FC-3B47-A01E-0CAB11F0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95E93F80-52CB-5D45-A204-0F47E406AED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232DF92-2F74-9B4B-A888-06A686C2995E}"/>
              </a:ext>
            </a:extLst>
          </p:cNvPr>
          <p:cNvSpPr/>
          <p:nvPr/>
        </p:nvSpPr>
        <p:spPr>
          <a:xfrm>
            <a:off x="2550430" y="3918777"/>
            <a:ext cx="4043139" cy="2024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290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Recall: insight-driven DS methodology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E384-F6F6-A641-A832-C943F905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9350967-9AE0-EB49-9E01-35CE53B44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38" name="Ellipse 3">
            <a:extLst>
              <a:ext uri="{FF2B5EF4-FFF2-40B4-BE49-F238E27FC236}">
                <a16:creationId xmlns:a16="http://schemas.microsoft.com/office/drawing/2014/main" id="{B06EF3AF-2615-924E-A28B-0FE515DB1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456" y="1459833"/>
            <a:ext cx="1764088" cy="3148626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cxnSp>
        <p:nvCxnSpPr>
          <p:cNvPr id="37" name="Straight Connector 6">
            <a:extLst>
              <a:ext uri="{FF2B5EF4-FFF2-40B4-BE49-F238E27FC236}">
                <a16:creationId xmlns:a16="http://schemas.microsoft.com/office/drawing/2014/main" id="{A82EBD3E-3CBC-0F49-9186-4E37CABA320D}"/>
              </a:ext>
            </a:extLst>
          </p:cNvPr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9">
            <a:extLst>
              <a:ext uri="{FF2B5EF4-FFF2-40B4-BE49-F238E27FC236}">
                <a16:creationId xmlns:a16="http://schemas.microsoft.com/office/drawing/2014/main" id="{227B2FA9-CC06-9048-ADDF-DF9804940191}"/>
              </a:ext>
            </a:extLst>
          </p:cNvPr>
          <p:cNvSpPr/>
          <p:nvPr/>
        </p:nvSpPr>
        <p:spPr>
          <a:xfrm>
            <a:off x="491838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collection (</a:t>
            </a:r>
            <a:r>
              <a:rPr lang="en-US" sz="1400" dirty="0"/>
              <a:t>scraping)</a:t>
            </a:r>
          </a:p>
        </p:txBody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5AF8D22C-4A17-FE4D-992E-45452548DAAE}"/>
              </a:ext>
            </a:extLst>
          </p:cNvPr>
          <p:cNvGrpSpPr/>
          <p:nvPr/>
        </p:nvGrpSpPr>
        <p:grpSpPr>
          <a:xfrm>
            <a:off x="1788624" y="2044932"/>
            <a:ext cx="1816908" cy="1978429"/>
            <a:chOff x="1604361" y="2044932"/>
            <a:chExt cx="1816908" cy="1978429"/>
          </a:xfrm>
        </p:grpSpPr>
        <p:sp>
          <p:nvSpPr>
            <p:cNvPr id="41" name="Rounded Rectangle 11">
              <a:extLst>
                <a:ext uri="{FF2B5EF4-FFF2-40B4-BE49-F238E27FC236}">
                  <a16:creationId xmlns:a16="http://schemas.microsoft.com/office/drawing/2014/main" id="{46169D4D-77A7-E24B-85EB-B74952F1974D}"/>
                </a:ext>
              </a:extLst>
            </p:cNvPr>
            <p:cNvSpPr/>
            <p:nvPr/>
          </p:nvSpPr>
          <p:spPr>
            <a:xfrm>
              <a:off x="2089269" y="2044932"/>
              <a:ext cx="1332000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 cleaning Data pre-processing</a:t>
              </a:r>
            </a:p>
            <a:p>
              <a:pPr algn="ctr"/>
              <a:r>
                <a:rPr lang="en-US" sz="1500" dirty="0"/>
                <a:t>Data integrating</a:t>
              </a:r>
            </a:p>
          </p:txBody>
        </p:sp>
        <p:cxnSp>
          <p:nvCxnSpPr>
            <p:cNvPr id="42" name="Straight Arrow Connector 12">
              <a:extLst>
                <a:ext uri="{FF2B5EF4-FFF2-40B4-BE49-F238E27FC236}">
                  <a16:creationId xmlns:a16="http://schemas.microsoft.com/office/drawing/2014/main" id="{F34A835B-F08D-9C43-AA16-E73E583524C3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3" name="Curved Connector 13">
            <a:extLst>
              <a:ext uri="{FF2B5EF4-FFF2-40B4-BE49-F238E27FC236}">
                <a16:creationId xmlns:a16="http://schemas.microsoft.com/office/drawing/2014/main" id="{8B36C61D-F96A-8741-AA3D-88C39E4A4636}"/>
              </a:ext>
            </a:extLst>
          </p:cNvPr>
          <p:cNvCxnSpPr>
            <a:cxnSpLocks/>
            <a:stCxn id="41" idx="2"/>
            <a:endCxn id="39" idx="2"/>
          </p:cNvCxnSpPr>
          <p:nvPr/>
        </p:nvCxnSpPr>
        <p:spPr>
          <a:xfrm rot="5400000">
            <a:off x="2039882" y="3123711"/>
            <a:ext cx="12700" cy="179930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4" name="Group 14">
            <a:extLst>
              <a:ext uri="{FF2B5EF4-FFF2-40B4-BE49-F238E27FC236}">
                <a16:creationId xmlns:a16="http://schemas.microsoft.com/office/drawing/2014/main" id="{969FB72B-C27E-9545-ACDC-12D09A1EE326}"/>
              </a:ext>
            </a:extLst>
          </p:cNvPr>
          <p:cNvGrpSpPr/>
          <p:nvPr/>
        </p:nvGrpSpPr>
        <p:grpSpPr>
          <a:xfrm>
            <a:off x="3605532" y="2044932"/>
            <a:ext cx="1746480" cy="1978429"/>
            <a:chOff x="3421269" y="2044932"/>
            <a:chExt cx="1746480" cy="1978429"/>
          </a:xfrm>
        </p:grpSpPr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3476A0D4-7A8E-434F-A26B-60AD8B3F3DF8}"/>
                </a:ext>
              </a:extLst>
            </p:cNvPr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exploration</a:t>
              </a:r>
            </a:p>
            <a:p>
              <a:pPr algn="ctr"/>
              <a:r>
                <a:rPr lang="en-US" sz="1300" dirty="0" err="1"/>
                <a:t>&amp; </a:t>
              </a:r>
            </a:p>
            <a:p>
              <a:pPr algn="ctr"/>
              <a:r>
                <a:rPr lang="en-US" sz="1300" dirty="0"/>
                <a:t>visualization</a:t>
              </a:r>
            </a:p>
          </p:txBody>
        </p:sp>
        <p:cxnSp>
          <p:nvCxnSpPr>
            <p:cNvPr id="46" name="Straight Arrow Connector 16">
              <a:extLst>
                <a:ext uri="{FF2B5EF4-FFF2-40B4-BE49-F238E27FC236}">
                  <a16:creationId xmlns:a16="http://schemas.microsoft.com/office/drawing/2014/main" id="{4E781260-E52B-6E47-A834-021BBF674CF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3421269" y="3034147"/>
              <a:ext cx="4496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17">
            <a:extLst>
              <a:ext uri="{FF2B5EF4-FFF2-40B4-BE49-F238E27FC236}">
                <a16:creationId xmlns:a16="http://schemas.microsoft.com/office/drawing/2014/main" id="{7AD48535-EB45-D447-8621-2706F42A7AB4}"/>
              </a:ext>
            </a:extLst>
          </p:cNvPr>
          <p:cNvGrpSpPr/>
          <p:nvPr/>
        </p:nvGrpSpPr>
        <p:grpSpPr>
          <a:xfrm>
            <a:off x="1222781" y="4012538"/>
            <a:ext cx="3563388" cy="25622"/>
            <a:chOff x="1038518" y="4014813"/>
            <a:chExt cx="3563388" cy="14898"/>
          </a:xfrm>
        </p:grpSpPr>
        <p:cxnSp>
          <p:nvCxnSpPr>
            <p:cNvPr id="48" name="Curved Connector 18">
              <a:extLst>
                <a:ext uri="{FF2B5EF4-FFF2-40B4-BE49-F238E27FC236}">
                  <a16:creationId xmlns:a16="http://schemas.microsoft.com/office/drawing/2014/main" id="{F41B4AAB-75E7-0348-89A1-6C84732B32C6}"/>
                </a:ext>
              </a:extLst>
            </p:cNvPr>
            <p:cNvCxnSpPr>
              <a:cxnSpLocks/>
              <a:stCxn id="45" idx="2"/>
              <a:endCxn id="41" idx="2"/>
            </p:cNvCxnSpPr>
            <p:nvPr/>
          </p:nvCxnSpPr>
          <p:spPr>
            <a:xfrm rot="5400000">
              <a:off x="3641884" y="3139119"/>
              <a:ext cx="12700" cy="1764087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19">
              <a:extLst>
                <a:ext uri="{FF2B5EF4-FFF2-40B4-BE49-F238E27FC236}">
                  <a16:creationId xmlns:a16="http://schemas.microsoft.com/office/drawing/2014/main" id="{7E330746-FD4E-C245-805E-60C5E796EDC7}"/>
                </a:ext>
              </a:extLst>
            </p:cNvPr>
            <p:cNvCxnSpPr>
              <a:stCxn id="45" idx="2"/>
              <a:endCxn id="39" idx="2"/>
            </p:cNvCxnSpPr>
            <p:nvPr/>
          </p:nvCxnSpPr>
          <p:spPr>
            <a:xfrm rot="5400000">
              <a:off x="2813862" y="2241667"/>
              <a:ext cx="12700" cy="356338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20">
            <a:extLst>
              <a:ext uri="{FF2B5EF4-FFF2-40B4-BE49-F238E27FC236}">
                <a16:creationId xmlns:a16="http://schemas.microsoft.com/office/drawing/2014/main" id="{FD8F0113-D235-1E4C-AF71-3E68A96EFF82}"/>
              </a:ext>
            </a:extLst>
          </p:cNvPr>
          <p:cNvGrpSpPr/>
          <p:nvPr/>
        </p:nvGrpSpPr>
        <p:grpSpPr>
          <a:xfrm>
            <a:off x="5428212" y="2044932"/>
            <a:ext cx="1705494" cy="1978429"/>
            <a:chOff x="5243949" y="2044932"/>
            <a:chExt cx="1705494" cy="1978429"/>
          </a:xfrm>
        </p:grpSpPr>
        <p:sp>
          <p:nvSpPr>
            <p:cNvPr id="51" name="Rounded Rectangle 21">
              <a:extLst>
                <a:ext uri="{FF2B5EF4-FFF2-40B4-BE49-F238E27FC236}">
                  <a16:creationId xmlns:a16="http://schemas.microsoft.com/office/drawing/2014/main" id="{8C1A94D7-22C7-F540-BBE9-AE222951DC7F}"/>
                </a:ext>
              </a:extLst>
            </p:cNvPr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Analysis, hypothesis testing, &amp; ML</a:t>
              </a:r>
            </a:p>
          </p:txBody>
        </p:sp>
        <p:cxnSp>
          <p:nvCxnSpPr>
            <p:cNvPr id="52" name="Straight Arrow Connector 22">
              <a:extLst>
                <a:ext uri="{FF2B5EF4-FFF2-40B4-BE49-F238E27FC236}">
                  <a16:creationId xmlns:a16="http://schemas.microsoft.com/office/drawing/2014/main" id="{FEDB9FA3-D782-9E4C-A53D-0C4FDE1E85E0}"/>
                </a:ext>
              </a:extLst>
            </p:cNvPr>
            <p:cNvCxnSpPr>
              <a:stCxn id="45" idx="3"/>
              <a:endCxn id="51" idx="1"/>
            </p:cNvCxnSpPr>
            <p:nvPr/>
          </p:nvCxnSpPr>
          <p:spPr>
            <a:xfrm>
              <a:off x="5243949" y="3034147"/>
              <a:ext cx="408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23">
            <a:extLst>
              <a:ext uri="{FF2B5EF4-FFF2-40B4-BE49-F238E27FC236}">
                <a16:creationId xmlns:a16="http://schemas.microsoft.com/office/drawing/2014/main" id="{2CAAFB86-C2BC-174C-82FD-7EC6DC2BFA5D}"/>
              </a:ext>
            </a:extLst>
          </p:cNvPr>
          <p:cNvGrpSpPr/>
          <p:nvPr/>
        </p:nvGrpSpPr>
        <p:grpSpPr>
          <a:xfrm>
            <a:off x="1222781" y="4007838"/>
            <a:ext cx="5345082" cy="40400"/>
            <a:chOff x="1038518" y="4013161"/>
            <a:chExt cx="5345082" cy="16557"/>
          </a:xfrm>
        </p:grpSpPr>
        <p:cxnSp>
          <p:nvCxnSpPr>
            <p:cNvPr id="54" name="Curved Connector 24">
              <a:extLst>
                <a:ext uri="{FF2B5EF4-FFF2-40B4-BE49-F238E27FC236}">
                  <a16:creationId xmlns:a16="http://schemas.microsoft.com/office/drawing/2014/main" id="{CA503B45-2FA6-6F43-BB9F-ECABAA8FD0F9}"/>
                </a:ext>
              </a:extLst>
            </p:cNvPr>
            <p:cNvCxnSpPr>
              <a:stCxn id="51" idx="2"/>
              <a:endCxn id="45" idx="2"/>
            </p:cNvCxnSpPr>
            <p:nvPr/>
          </p:nvCxnSpPr>
          <p:spPr>
            <a:xfrm rot="5400000">
              <a:off x="54864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urved Connector 25">
              <a:extLst>
                <a:ext uri="{FF2B5EF4-FFF2-40B4-BE49-F238E27FC236}">
                  <a16:creationId xmlns:a16="http://schemas.microsoft.com/office/drawing/2014/main" id="{5ADF669E-66D1-F444-9138-5679703B7C1C}"/>
                </a:ext>
              </a:extLst>
            </p:cNvPr>
            <p:cNvCxnSpPr>
              <a:cxnSpLocks/>
              <a:stCxn id="51" idx="2"/>
              <a:endCxn id="41" idx="2"/>
            </p:cNvCxnSpPr>
            <p:nvPr/>
          </p:nvCxnSpPr>
          <p:spPr>
            <a:xfrm rot="5400000">
              <a:off x="4537304" y="2246620"/>
              <a:ext cx="12700" cy="3545781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urved Connector 26">
              <a:extLst>
                <a:ext uri="{FF2B5EF4-FFF2-40B4-BE49-F238E27FC236}">
                  <a16:creationId xmlns:a16="http://schemas.microsoft.com/office/drawing/2014/main" id="{D6974ACF-D363-E146-9DC0-118BD992DEF2}"/>
                </a:ext>
              </a:extLst>
            </p:cNvPr>
            <p:cNvCxnSpPr>
              <a:stCxn id="51" idx="2"/>
              <a:endCxn id="39" idx="2"/>
            </p:cNvCxnSpPr>
            <p:nvPr/>
          </p:nvCxnSpPr>
          <p:spPr>
            <a:xfrm rot="5400000">
              <a:off x="3704709" y="1350820"/>
              <a:ext cx="12700" cy="5345082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27">
            <a:extLst>
              <a:ext uri="{FF2B5EF4-FFF2-40B4-BE49-F238E27FC236}">
                <a16:creationId xmlns:a16="http://schemas.microsoft.com/office/drawing/2014/main" id="{5F0F1F80-8AE6-0F42-AF9B-76FE4C405C70}"/>
              </a:ext>
            </a:extLst>
          </p:cNvPr>
          <p:cNvGrpSpPr/>
          <p:nvPr/>
        </p:nvGrpSpPr>
        <p:grpSpPr>
          <a:xfrm>
            <a:off x="7209906" y="2044932"/>
            <a:ext cx="1705494" cy="1978429"/>
            <a:chOff x="7025643" y="2044932"/>
            <a:chExt cx="1705494" cy="1978429"/>
          </a:xfrm>
        </p:grpSpPr>
        <p:sp>
          <p:nvSpPr>
            <p:cNvPr id="58" name="Rounded Rectangle 28">
              <a:extLst>
                <a:ext uri="{FF2B5EF4-FFF2-40B4-BE49-F238E27FC236}">
                  <a16:creationId xmlns:a16="http://schemas.microsoft.com/office/drawing/2014/main" id="{D14CA222-AA02-A24C-8F49-BDAD47B28D63}"/>
                </a:ext>
              </a:extLst>
            </p:cNvPr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59" name="Straight Arrow Connector 30">
              <a:extLst>
                <a:ext uri="{FF2B5EF4-FFF2-40B4-BE49-F238E27FC236}">
                  <a16:creationId xmlns:a16="http://schemas.microsoft.com/office/drawing/2014/main" id="{85A4BB4D-2554-C840-85A5-5D7E7A7FD4CF}"/>
                </a:ext>
              </a:extLst>
            </p:cNvPr>
            <p:cNvCxnSpPr>
              <a:stCxn id="51" idx="3"/>
              <a:endCxn id="58" idx="1"/>
            </p:cNvCxnSpPr>
            <p:nvPr/>
          </p:nvCxnSpPr>
          <p:spPr>
            <a:xfrm>
              <a:off x="7025643" y="3034147"/>
              <a:ext cx="408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31">
            <a:extLst>
              <a:ext uri="{FF2B5EF4-FFF2-40B4-BE49-F238E27FC236}">
                <a16:creationId xmlns:a16="http://schemas.microsoft.com/office/drawing/2014/main" id="{F2439FFE-91D8-F14A-87AE-6BBBBA2994C0}"/>
              </a:ext>
            </a:extLst>
          </p:cNvPr>
          <p:cNvGrpSpPr/>
          <p:nvPr/>
        </p:nvGrpSpPr>
        <p:grpSpPr>
          <a:xfrm>
            <a:off x="1222781" y="3995987"/>
            <a:ext cx="7126776" cy="75959"/>
            <a:chOff x="1038518" y="4012130"/>
            <a:chExt cx="7126776" cy="17584"/>
          </a:xfrm>
        </p:grpSpPr>
        <p:cxnSp>
          <p:nvCxnSpPr>
            <p:cNvPr id="61" name="Curved Connector 32">
              <a:extLst>
                <a:ext uri="{FF2B5EF4-FFF2-40B4-BE49-F238E27FC236}">
                  <a16:creationId xmlns:a16="http://schemas.microsoft.com/office/drawing/2014/main" id="{8A8EBBFB-9469-B54F-AC80-89F368B7DFF8}"/>
                </a:ext>
              </a:extLst>
            </p:cNvPr>
            <p:cNvCxnSpPr>
              <a:stCxn id="58" idx="2"/>
              <a:endCxn id="51" idx="2"/>
            </p:cNvCxnSpPr>
            <p:nvPr/>
          </p:nvCxnSpPr>
          <p:spPr>
            <a:xfrm rot="5400000">
              <a:off x="72680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urved Connector 33">
              <a:extLst>
                <a:ext uri="{FF2B5EF4-FFF2-40B4-BE49-F238E27FC236}">
                  <a16:creationId xmlns:a16="http://schemas.microsoft.com/office/drawing/2014/main" id="{75E13CDE-345D-4D48-9849-7F4FB28D5559}"/>
                </a:ext>
              </a:extLst>
            </p:cNvPr>
            <p:cNvCxnSpPr>
              <a:stCxn id="58" idx="2"/>
              <a:endCxn id="45" idx="2"/>
            </p:cNvCxnSpPr>
            <p:nvPr/>
          </p:nvCxnSpPr>
          <p:spPr>
            <a:xfrm rot="5400000">
              <a:off x="6377250" y="2241667"/>
              <a:ext cx="12700" cy="356338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urved Connector 34">
              <a:extLst>
                <a:ext uri="{FF2B5EF4-FFF2-40B4-BE49-F238E27FC236}">
                  <a16:creationId xmlns:a16="http://schemas.microsoft.com/office/drawing/2014/main" id="{9D0CF89D-6909-0844-9FAF-D397877F450D}"/>
                </a:ext>
              </a:extLst>
            </p:cNvPr>
            <p:cNvCxnSpPr>
              <a:cxnSpLocks/>
              <a:stCxn id="58" idx="2"/>
              <a:endCxn id="41" idx="2"/>
            </p:cNvCxnSpPr>
            <p:nvPr/>
          </p:nvCxnSpPr>
          <p:spPr>
            <a:xfrm rot="5400000">
              <a:off x="5440088" y="1354742"/>
              <a:ext cx="12700" cy="5327475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urved Connector 35">
              <a:extLst>
                <a:ext uri="{FF2B5EF4-FFF2-40B4-BE49-F238E27FC236}">
                  <a16:creationId xmlns:a16="http://schemas.microsoft.com/office/drawing/2014/main" id="{D36C1986-F4CF-8044-8B2C-3FE9365D0056}"/>
                </a:ext>
              </a:extLst>
            </p:cNvPr>
            <p:cNvCxnSpPr>
              <a:stCxn id="58" idx="2"/>
              <a:endCxn id="39" idx="2"/>
            </p:cNvCxnSpPr>
            <p:nvPr/>
          </p:nvCxnSpPr>
          <p:spPr>
            <a:xfrm rot="5400000">
              <a:off x="4595556" y="459973"/>
              <a:ext cx="12700" cy="7126776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2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4177-0291-844B-990A-B35E37C3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missing data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A532-FDE4-754B-A825-E54905F29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Ignore the tuple:</a:t>
            </a:r>
            <a:r>
              <a:rPr lang="en-US" dirty="0"/>
              <a:t> usually done when class label is missing (assuming the task is classification—not effective in certain cases)</a:t>
            </a:r>
          </a:p>
          <a:p>
            <a:r>
              <a:rPr lang="en-US" dirty="0">
                <a:solidFill>
                  <a:srgbClr val="FF0000"/>
                </a:solidFill>
              </a:rPr>
              <a:t>Fill in the missing value manually</a:t>
            </a:r>
            <a:r>
              <a:rPr lang="en-US" dirty="0"/>
              <a:t>: tedious + infeasible?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a global constant</a:t>
            </a:r>
            <a:r>
              <a:rPr lang="en-US" dirty="0"/>
              <a:t> to fill in the missing value: e.g., “unknown”, a new class?!</a:t>
            </a:r>
          </a:p>
          <a:p>
            <a:r>
              <a:rPr lang="en-US" dirty="0"/>
              <a:t>Use the attribute </a:t>
            </a:r>
            <a:r>
              <a:rPr lang="en-US" dirty="0">
                <a:solidFill>
                  <a:srgbClr val="FF0000"/>
                </a:solidFill>
              </a:rPr>
              <a:t>mean</a:t>
            </a:r>
            <a:r>
              <a:rPr lang="en-US" dirty="0"/>
              <a:t> to fill in the missing value</a:t>
            </a:r>
          </a:p>
          <a:p>
            <a:r>
              <a:rPr lang="en-US" dirty="0"/>
              <a:t>Use the attribute </a:t>
            </a:r>
            <a:r>
              <a:rPr lang="en-US" dirty="0">
                <a:solidFill>
                  <a:srgbClr val="FF0000"/>
                </a:solidFill>
              </a:rPr>
              <a:t>mean for all samples of the same class</a:t>
            </a:r>
            <a:r>
              <a:rPr lang="en-US" dirty="0"/>
              <a:t> to fill in the missing value: smarter</a:t>
            </a:r>
          </a:p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most probable value</a:t>
            </a:r>
            <a:r>
              <a:rPr lang="en-US" dirty="0"/>
              <a:t> to fill in the missing value: inference based such as regression, Bayesian formula, decision tree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E48D5-FF94-A345-9DD8-423B70EF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92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14DE-07FE-4B40-903D-4C5E0CD9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noisy data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2AC3-B13E-214C-A3BA-19F2CF580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Binning method:</a:t>
            </a:r>
          </a:p>
          <a:p>
            <a:pPr lvl="1"/>
            <a:r>
              <a:rPr lang="en-US" dirty="0"/>
              <a:t>first sort data and partition into (</a:t>
            </a:r>
            <a:r>
              <a:rPr lang="en-US" dirty="0" err="1"/>
              <a:t>equi</a:t>
            </a:r>
            <a:r>
              <a:rPr lang="en-US" dirty="0"/>
              <a:t>-depth) bins</a:t>
            </a:r>
          </a:p>
          <a:p>
            <a:pPr lvl="1"/>
            <a:r>
              <a:rPr lang="en-US" dirty="0"/>
              <a:t>then one can smooth by bin means, smooth by bin median, smooth by bin boundaries, etc.</a:t>
            </a:r>
          </a:p>
          <a:p>
            <a:r>
              <a:rPr lang="en-US" dirty="0"/>
              <a:t>Clustering:</a:t>
            </a:r>
          </a:p>
          <a:p>
            <a:pPr lvl="1"/>
            <a:r>
              <a:rPr lang="en-US" dirty="0"/>
              <a:t>detect and remove outliers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Use regression functions</a:t>
            </a:r>
          </a:p>
          <a:p>
            <a:r>
              <a:rPr lang="en-US" dirty="0"/>
              <a:t>Semi automated</a:t>
            </a:r>
          </a:p>
          <a:p>
            <a:pPr lvl="1"/>
            <a:r>
              <a:rPr lang="en-US" dirty="0"/>
              <a:t>Computer and manual intervention</a:t>
            </a:r>
          </a:p>
          <a:p>
            <a:endParaRPr lang="en-US" dirty="0"/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2AEA-6331-6748-A450-F6AFE8ED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55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3100-5486-8245-A183-3287CCF9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Manage </a:t>
            </a:r>
            <a:r>
              <a:rPr lang="en-US" dirty="0"/>
              <a:t>inconsistent data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1840-60D9-F942-962D-CE609F9C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correction using </a:t>
            </a:r>
            <a:r>
              <a:rPr lang="en-US" dirty="0">
                <a:solidFill>
                  <a:srgbClr val="FF0000"/>
                </a:solidFill>
              </a:rPr>
              <a:t>external references</a:t>
            </a:r>
          </a:p>
          <a:p>
            <a:r>
              <a:rPr lang="en-US" dirty="0"/>
              <a:t>Semi-automatic using various tools</a:t>
            </a:r>
          </a:p>
          <a:p>
            <a:pPr lvl="1"/>
            <a:r>
              <a:rPr lang="en-US" dirty="0"/>
              <a:t>To detect </a:t>
            </a:r>
            <a:r>
              <a:rPr lang="en-US" dirty="0">
                <a:solidFill>
                  <a:srgbClr val="FF0000"/>
                </a:solidFill>
              </a:rPr>
              <a:t>violation of known functional dependencies and data constraints</a:t>
            </a:r>
          </a:p>
          <a:p>
            <a:pPr lvl="1"/>
            <a:r>
              <a:rPr lang="en-US" dirty="0"/>
              <a:t>To correct </a:t>
            </a:r>
            <a:r>
              <a:rPr lang="en-US" dirty="0">
                <a:solidFill>
                  <a:srgbClr val="FF0000"/>
                </a:solidFill>
              </a:rPr>
              <a:t>redundant data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AAD8D-5812-E648-9EF9-F8D59860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95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3B6E-8751-B148-B254-8D2AEDBD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for data cleaning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98097-5A8B-6E41-9813-4C66046E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Extraction of the individual fields that are relevant </a:t>
            </a:r>
          </a:p>
          <a:p>
            <a:r>
              <a:rPr lang="en-US" dirty="0"/>
              <a:t>Standardization of record fields</a:t>
            </a:r>
          </a:p>
          <a:p>
            <a:r>
              <a:rPr lang="en-US" dirty="0"/>
              <a:t>Correction of data quality problems at value level </a:t>
            </a:r>
          </a:p>
          <a:p>
            <a:pPr lvl="1"/>
            <a:r>
              <a:rPr lang="en-US" dirty="0"/>
              <a:t>Missing values, syntax violation,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Correction of data quality problems at value-set level and record level </a:t>
            </a:r>
          </a:p>
          <a:p>
            <a:pPr lvl="1"/>
            <a:r>
              <a:rPr lang="en-US" dirty="0"/>
              <a:t>Synonyms, homonyms, uniqueness violation, integrity constraint violation,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Correction of data quality problems at relation level </a:t>
            </a:r>
          </a:p>
          <a:p>
            <a:pPr lvl="1"/>
            <a:r>
              <a:rPr lang="en-US" dirty="0"/>
              <a:t>Violation of functional dependencies, duplicate elimination,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Correction of data quality problems problems at multiple relations level </a:t>
            </a:r>
          </a:p>
          <a:p>
            <a:pPr lvl="1"/>
            <a:r>
              <a:rPr lang="en-US" dirty="0"/>
              <a:t>Referential integrity violation, duplicate elimination,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User feedback </a:t>
            </a:r>
          </a:p>
          <a:p>
            <a:pPr lvl="1"/>
            <a:r>
              <a:rPr lang="en-US" dirty="0"/>
              <a:t>To solve instances of data quality problems not addressed by automatic methods </a:t>
            </a:r>
          </a:p>
          <a:p>
            <a:r>
              <a:rPr lang="en-US" dirty="0">
                <a:solidFill>
                  <a:srgbClr val="FF0000"/>
                </a:solidFill>
              </a:rPr>
              <a:t>Effectiveness of the data cleaning and transformation process must be always measured for a sample of the data 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674D4-AA98-7F4D-9DD6-049BDFAE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8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2B7B03-898D-BD43-A66D-026B4324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Data pre-processing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F63E1B-6BF5-7A42-B68E-C02996E1E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7CC113-F112-BF47-9B12-70F7272F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749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179384"/>
            <a:ext cx="7886700" cy="906467"/>
          </a:xfrm>
        </p:spPr>
        <p:txBody>
          <a:bodyPr vert="horz" wrap="square" lIns="0" tIns="16510" rIns="0" bIns="0" rtlCol="0">
            <a:spAutoFit/>
          </a:bodyPr>
          <a:lstStyle/>
          <a:p>
            <a:r>
              <a:rPr lang="fr-FR" dirty="0"/>
              <a:t>Data </a:t>
            </a:r>
            <a:r>
              <a:rPr lang="fr-FR" dirty="0" err="1"/>
              <a:t>pre-processing</a:t>
            </a:r>
            <a:endParaRPr lang="fr-F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F1CBEF-572F-A046-8D27-093E3C53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4438"/>
            <a:ext cx="7886700" cy="49625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smoothing: remove noise from data</a:t>
            </a:r>
          </a:p>
          <a:p>
            <a:pPr lvl="0"/>
            <a:r>
              <a:rPr lang="fr-FR" dirty="0"/>
              <a:t>Data a</a:t>
            </a:r>
            <a:r>
              <a:rPr lang="fr-FR" dirty="0" err="1"/>
              <a:t>ggregation</a:t>
            </a:r>
            <a:r>
              <a:rPr lang="fr-FR" dirty="0"/>
              <a:t>: summarization</a:t>
            </a:r>
          </a:p>
          <a:p>
            <a:pPr lvl="1"/>
            <a:r>
              <a:rPr lang="fr-FR" dirty="0" err="1"/>
              <a:t>E.g</a:t>
            </a:r>
            <a:r>
              <a:rPr lang="fr-FR" dirty="0"/>
              <a:t>. </a:t>
            </a:r>
            <a:r>
              <a:rPr lang="fr-FR" dirty="0" err="1"/>
              <a:t>Average</a:t>
            </a:r>
            <a:r>
              <a:rPr lang="fr-FR" dirty="0"/>
              <a:t>, </a:t>
            </a:r>
            <a:r>
              <a:rPr lang="fr-FR" dirty="0" err="1"/>
              <a:t>median</a:t>
            </a:r>
            <a:r>
              <a:rPr lang="fr-FR" dirty="0"/>
              <a:t>, etc.</a:t>
            </a:r>
          </a:p>
          <a:p>
            <a:r>
              <a:rPr lang="en-US" dirty="0"/>
              <a:t>Data generalization: concept hierarchy climbing</a:t>
            </a:r>
          </a:p>
          <a:p>
            <a:pPr lvl="0"/>
            <a:r>
              <a:rPr lang="fr-FR" dirty="0"/>
              <a:t>Data n</a:t>
            </a:r>
            <a:r>
              <a:rPr lang="fr-FR" dirty="0" err="1"/>
              <a:t>ormalization</a:t>
            </a:r>
            <a:r>
              <a:rPr lang="fr-FR" dirty="0"/>
              <a:t>: scaled to fall within a small, specified range</a:t>
            </a:r>
          </a:p>
          <a:p>
            <a:pPr lvl="1"/>
            <a:r>
              <a:rPr lang="fr-FR" dirty="0"/>
              <a:t>min-max normalization</a:t>
            </a:r>
          </a:p>
          <a:p>
            <a:pPr lvl="1"/>
            <a:r>
              <a:rPr lang="fr-FR" dirty="0"/>
              <a:t>z-score normalization</a:t>
            </a:r>
          </a:p>
          <a:p>
            <a:pPr lvl="1"/>
            <a:r>
              <a:rPr lang="fr-FR" dirty="0"/>
              <a:t>normalization by decimal scaling</a:t>
            </a:r>
          </a:p>
          <a:p>
            <a:r>
              <a:rPr lang="fr-FR" dirty="0"/>
              <a:t>Data </a:t>
            </a:r>
            <a:r>
              <a:rPr lang="fr-FR" dirty="0" err="1"/>
              <a:t>reduction</a:t>
            </a:r>
            <a:r>
              <a:rPr lang="fr-FR" dirty="0"/>
              <a:t>: </a:t>
            </a:r>
          </a:p>
          <a:p>
            <a:pPr lvl="1"/>
            <a:r>
              <a:rPr lang="fr-FR" dirty="0" err="1"/>
              <a:t>Diminish</a:t>
            </a:r>
            <a:r>
              <a:rPr lang="fr-FR" dirty="0"/>
              <a:t> the size of the data</a:t>
            </a:r>
          </a:p>
          <a:p>
            <a:pPr lvl="0"/>
            <a:r>
              <a:rPr lang="fr-FR" dirty="0"/>
              <a:t>Attribute (feature) engineering</a:t>
            </a:r>
          </a:p>
          <a:p>
            <a:pPr lvl="1"/>
            <a:r>
              <a:rPr lang="fr-FR" dirty="0"/>
              <a:t>Data </a:t>
            </a:r>
            <a:r>
              <a:rPr lang="fr-FR" dirty="0" err="1"/>
              <a:t>wrapping</a:t>
            </a:r>
            <a:endParaRPr lang="fr-FR" dirty="0"/>
          </a:p>
          <a:p>
            <a:endParaRPr lang="vi-VN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wrap="square" lIns="0" tIns="0" rIns="0" bIns="0" rtlCol="0">
            <a:spAutoFit/>
          </a:bodyPr>
          <a:lstStyle/>
          <a:p>
            <a:pPr lvl="0"/>
            <a:fld id="{81D60167-4931-47E6-BA6A-407CBD079E47}" type="slidenum">
              <a:rPr lang="fr-FR" noProof="0" dirty="0"/>
              <a:pPr lvl="0"/>
              <a:t>55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90119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16510" rIns="0" bIns="0" rtlCol="0">
            <a:spAutoFit/>
          </a:bodyPr>
          <a:lstStyle/>
          <a:p>
            <a:r>
              <a:rPr lang="fr-FR" dirty="0"/>
              <a:t>Data </a:t>
            </a:r>
            <a:r>
              <a:rPr lang="fr-FR" dirty="0" err="1">
                <a:solidFill>
                  <a:srgbClr val="FF0000"/>
                </a:solidFill>
              </a:rPr>
              <a:t>normalization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>
            <a:spAutoFit/>
          </a:bodyPr>
          <a:lstStyle/>
          <a:p>
            <a:pPr lvl="0"/>
            <a:fld id="{81D60167-4931-47E6-BA6A-407CBD079E47}" type="slidenum">
              <a:rPr lang="fr-FR" noProof="0" dirty="0"/>
              <a:pPr lvl="0"/>
              <a:t>56</a:t>
            </a:fld>
            <a:endParaRPr lang="fr-FR" noProof="0" dirty="0"/>
          </a:p>
        </p:txBody>
      </p:sp>
      <p:sp>
        <p:nvSpPr>
          <p:cNvPr id="3" name="object 3"/>
          <p:cNvSpPr txBox="1"/>
          <p:nvPr/>
        </p:nvSpPr>
        <p:spPr>
          <a:xfrm>
            <a:off x="567690" y="1328420"/>
            <a:ext cx="7683500" cy="6948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84150" marR="5080" lvl="0" indent="-171450" algn="l" defTabSz="914400" rtl="0" eaLnBrk="1" fontAlgn="auto" latinLnBrk="0" hangingPunct="1">
              <a:lnSpc>
                <a:spcPts val="259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84150" algn="l"/>
              </a:tabLst>
              <a:defRPr/>
            </a:pP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Min-max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normalization: </a:t>
            </a:r>
            <a:r>
              <a:rPr kumimoji="0" sz="200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transformation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maps the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values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of </a:t>
            </a:r>
            <a:r>
              <a:rPr kumimoji="0" sz="200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a 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variable </a:t>
            </a:r>
            <a:r>
              <a:rPr kumimoji="0" sz="200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to </a:t>
            </a:r>
            <a:r>
              <a:rPr kumimoji="0" sz="200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a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new </a:t>
            </a:r>
            <a:r>
              <a:rPr kumimoji="0" sz="200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range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[NewMin,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NewMax]</a:t>
            </a: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7690" y="3373628"/>
            <a:ext cx="706500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84150" algn="l"/>
              </a:tabLst>
              <a:defRPr/>
            </a:pPr>
            <a:r>
              <a:rPr kumimoji="0" sz="200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Z-score</a:t>
            </a:r>
            <a:r>
              <a:rPr kumimoji="0" sz="200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normalization: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(μ: </a:t>
            </a:r>
            <a:r>
              <a:rPr kumimoji="0" sz="200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mean,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σ: </a:t>
            </a:r>
            <a:r>
              <a:rPr kumimoji="0" sz="200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standard</a:t>
            </a:r>
            <a:r>
              <a:rPr kumimoji="0" sz="2000" u="none" strike="noStrike" kern="1200" cap="none" spc="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deviation):</a:t>
            </a: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690" y="4736424"/>
            <a:ext cx="8305800" cy="105477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84150" marR="5080" lvl="0" indent="-171450" algn="l" defTabSz="914400" rtl="0" eaLnBrk="1" fontAlgn="auto" latinLnBrk="0" hangingPunct="1">
              <a:lnSpc>
                <a:spcPts val="259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84150" algn="l"/>
              </a:tabLst>
              <a:defRPr/>
            </a:pP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Normalization by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decimal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scaling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: ensure</a:t>
            </a:r>
            <a:r>
              <a:rPr kumimoji="0" lang="fr-FR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s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the </a:t>
            </a:r>
            <a:r>
              <a:rPr kumimoji="0" sz="200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range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is between </a:t>
            </a:r>
            <a:r>
              <a:rPr kumimoji="0" lang="fr-FR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-</a:t>
            </a:r>
            <a:r>
              <a:rPr kumimoji="0" sz="200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1 and</a:t>
            </a:r>
            <a:r>
              <a:rPr kumimoji="0" sz="200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1</a:t>
            </a: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5270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7050" algn="l"/>
              </a:tabLst>
              <a:defRPr/>
            </a:pPr>
            <a:r>
              <a:rPr kumimoji="0" lang="fr-FR" sz="2000" u="none" strike="noStrike" kern="1200" cap="none" spc="-1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with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n the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number of digits of </a:t>
            </a:r>
            <a:r>
              <a:rPr kumimoji="0" sz="200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the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maximum absolute</a:t>
            </a:r>
            <a:r>
              <a:rPr kumimoji="0" sz="200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value</a:t>
            </a:r>
            <a:r>
              <a:rPr kumimoji="0" lang="fr-FR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:</a:t>
            </a: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7954" y="2145404"/>
            <a:ext cx="7065009" cy="694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5222" y="5772568"/>
            <a:ext cx="1209880" cy="8738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05485" y="3879436"/>
            <a:ext cx="1589949" cy="789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0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16510" rIns="0" bIns="0" rtlCol="0">
            <a:spAutoFit/>
          </a:bodyPr>
          <a:lstStyle/>
          <a:p>
            <a:r>
              <a:rPr lang="fr-FR" dirty="0"/>
              <a:t>Data </a:t>
            </a:r>
            <a:r>
              <a:rPr lang="fr-FR" dirty="0">
                <a:solidFill>
                  <a:srgbClr val="FF0000"/>
                </a:solidFill>
              </a:rPr>
              <a:t>reduction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>
            <a:spAutoFit/>
          </a:bodyPr>
          <a:lstStyle/>
          <a:p>
            <a:pPr lvl="0"/>
            <a:fld id="{81D60167-4931-47E6-BA6A-407CBD079E47}" type="slidenum">
              <a:rPr lang="fr-FR" noProof="0" dirty="0"/>
              <a:pPr lvl="0"/>
              <a:t>57</a:t>
            </a:fld>
            <a:endParaRPr lang="fr-FR" noProof="0" dirty="0"/>
          </a:p>
        </p:txBody>
      </p:sp>
      <p:sp>
        <p:nvSpPr>
          <p:cNvPr id="3" name="object 3"/>
          <p:cNvSpPr txBox="1"/>
          <p:nvPr/>
        </p:nvSpPr>
        <p:spPr>
          <a:xfrm>
            <a:off x="567690" y="1147749"/>
            <a:ext cx="7683500" cy="4947892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84150" marR="5080" lvl="0" indent="-171450" algn="l" defTabSz="914400" rtl="0" eaLnBrk="1" fontAlgn="auto" latinLnBrk="0" hangingPunct="1">
              <a:lnSpc>
                <a:spcPct val="883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84150" algn="l"/>
              </a:tabLst>
              <a:defRPr/>
            </a:pPr>
            <a:r>
              <a:rPr kumimoji="0" lang="fr-FR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Goal: </a:t>
            </a:r>
            <a:r>
              <a:rPr lang="fr-FR" sz="2000" spc="-1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kumimoji="0" sz="2000" u="none" strike="noStrike" kern="1200" cap="none" spc="-1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btain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a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reduced </a:t>
            </a:r>
            <a:r>
              <a:rPr kumimoji="0" sz="200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representation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of the </a:t>
            </a:r>
            <a:r>
              <a:rPr kumimoji="0" sz="200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data </a:t>
            </a:r>
            <a:endParaRPr kumimoji="0" lang="fr-FR" sz="2000" u="none" strike="noStrike" kern="1200" cap="none" spc="-15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641350" marR="5080" lvl="1" indent="-171450">
              <a:lnSpc>
                <a:spcPct val="88300"/>
              </a:lnSpc>
              <a:spcBef>
                <a:spcPts val="434"/>
              </a:spcBef>
              <a:buFont typeface="Arial"/>
              <a:buChar char="•"/>
              <a:tabLst>
                <a:tab pos="184150" algn="l"/>
              </a:tabLst>
            </a:pP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much  smaller in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volume </a:t>
            </a:r>
            <a:r>
              <a:rPr lang="fr-FR" sz="2000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yet</a:t>
            </a:r>
            <a:r>
              <a:rPr lang="fr-FR" sz="200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kumimoji="0" sz="2000" u="none" strike="noStrike" kern="1200" cap="none" spc="-1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produc</a:t>
            </a:r>
            <a:r>
              <a:rPr kumimoji="0" lang="fr-FR" sz="2000" u="none" strike="noStrike" kern="1200" cap="none" spc="-1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ing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the same (or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almost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the same) </a:t>
            </a:r>
            <a:r>
              <a:rPr lang="fr-FR" sz="2000" spc="-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data </a:t>
            </a:r>
            <a:r>
              <a:rPr lang="fr-FR" sz="2000" spc="-5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analysis</a:t>
            </a:r>
            <a:r>
              <a:rPr kumimoji="0" sz="200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results</a:t>
            </a:r>
            <a:endParaRPr kumimoji="0" lang="fr-FR" sz="2000" u="none" strike="noStrike" kern="1200" cap="none" spc="-1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184150" marR="5080" lvl="0" indent="-171450" algn="l" defTabSz="914400" rtl="0" eaLnBrk="1" fontAlgn="auto" latinLnBrk="0" hangingPunct="1">
              <a:lnSpc>
                <a:spcPct val="883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84150" algn="l"/>
              </a:tabLst>
              <a:defRPr/>
            </a:pP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5270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7050" algn="l"/>
              </a:tabLst>
              <a:defRPr/>
            </a:pP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Dimensionality</a:t>
            </a:r>
            <a:r>
              <a:rPr kumimoji="0" sz="200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reduction</a:t>
            </a: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8699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869950" algn="l"/>
              </a:tabLst>
              <a:defRPr/>
            </a:pP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Feature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selection</a:t>
            </a:r>
            <a:r>
              <a:rPr kumimoji="0" lang="fr-FR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(</a:t>
            </a:r>
            <a:r>
              <a:rPr kumimoji="0" lang="fr-FR" sz="2000" i="1" u="none" strike="noStrike" kern="1200" cap="none" spc="-5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e.g</a:t>
            </a:r>
            <a:r>
              <a:rPr kumimoji="0" lang="fr-FR" sz="2000" i="1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.</a:t>
            </a:r>
            <a:r>
              <a:rPr kumimoji="0" lang="fr-FR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lang="fr-FR" sz="2000" u="none" strike="noStrike" kern="1200" cap="none" spc="-5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genetic</a:t>
            </a:r>
            <a:r>
              <a:rPr kumimoji="0" lang="fr-FR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lang="fr-FR" sz="2000" u="none" strike="noStrike" kern="1200" cap="none" spc="-5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algorithm</a:t>
            </a:r>
            <a:r>
              <a:rPr kumimoji="0" lang="fr-FR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)</a:t>
            </a: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8699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869950" algn="l"/>
              </a:tabLst>
              <a:defRPr/>
            </a:pP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Feature extraction 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(</a:t>
            </a:r>
            <a:r>
              <a:rPr kumimoji="0" sz="2000" i="1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e</a:t>
            </a:r>
            <a:r>
              <a:rPr kumimoji="0" lang="fr-FR" sz="2000" i="1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.</a:t>
            </a:r>
            <a:r>
              <a:rPr kumimoji="0" sz="2000" i="1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g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. PCA</a:t>
            </a:r>
            <a:r>
              <a:rPr kumimoji="0" sz="200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analysis)</a:t>
            </a:r>
            <a:endParaRPr kumimoji="0" lang="fr-FR" sz="2000" u="none" strike="noStrike" kern="1200" cap="none" spc="-1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8699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869950" algn="l"/>
              </a:tabLst>
              <a:defRPr/>
            </a:pP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5270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7050" algn="l"/>
              </a:tabLst>
              <a:defRPr/>
            </a:pPr>
            <a:r>
              <a:rPr kumimoji="0" sz="200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Data</a:t>
            </a:r>
            <a:r>
              <a:rPr kumimoji="0" sz="200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Compression</a:t>
            </a: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8699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869950" algn="l"/>
              </a:tabLst>
              <a:defRPr/>
            </a:pP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Convert </a:t>
            </a:r>
            <a:r>
              <a:rPr kumimoji="0" sz="200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text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to</a:t>
            </a:r>
            <a:r>
              <a:rPr kumimoji="0" sz="2000" u="none" strike="noStrike" kern="1200" cap="none" spc="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numbers</a:t>
            </a: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8699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869950" algn="l"/>
              </a:tabLst>
              <a:defRPr/>
            </a:pP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Data clustering</a:t>
            </a:r>
            <a:endParaRPr kumimoji="0" lang="fr-FR" sz="2000" u="none" strike="noStrike" kern="1200" cap="none" spc="-1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8699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869950" algn="l"/>
              </a:tabLst>
              <a:defRPr/>
            </a:pP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5270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7050" algn="l"/>
              </a:tabLst>
              <a:defRPr/>
            </a:pP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Discretization</a:t>
            </a:r>
            <a:endParaRPr kumimoji="0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8699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869950" algn="l"/>
              </a:tabLst>
              <a:defRPr/>
            </a:pP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Convert continuous </a:t>
            </a:r>
            <a:r>
              <a:rPr kumimoji="0" sz="200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data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to</a:t>
            </a:r>
            <a:r>
              <a:rPr kumimoji="0" sz="2000" u="none" strike="noStrike" kern="1200" cap="none" spc="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 </a:t>
            </a:r>
            <a:r>
              <a:rPr kumimoji="0" sz="200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/>
              </a:rPr>
              <a:t>categories</a:t>
            </a:r>
            <a:endParaRPr kumimoji="0" lang="fr-FR" sz="2000" u="none" strike="noStrike" kern="1200" cap="none" spc="-1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  <a:p>
            <a:pPr marL="8699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869950" algn="l"/>
              </a:tabLst>
              <a:defRPr/>
            </a:pPr>
            <a:r>
              <a:rPr lang="fr-FR" sz="2000" i="1" spc="-10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E.g</a:t>
            </a:r>
            <a:r>
              <a:rPr lang="fr-FR" sz="2000" i="1" spc="-1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. </a:t>
            </a:r>
            <a:r>
              <a:rPr lang="fr-FR" sz="2000" spc="-10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age</a:t>
            </a:r>
            <a:r>
              <a:rPr lang="fr-FR" sz="2000" spc="-1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=1 if in [0,12]; 2 if in [12-25], etc…</a:t>
            </a:r>
            <a:endParaRPr kumimoji="0" sz="20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508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D712B-CC40-3148-9042-AF119297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Technical solutions for data cleaning and pre-processing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BD88D-7621-4F4C-B5DB-7F464082D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F2A27B-0926-8943-AD7A-E1E5AA60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0237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5429190F-42A3-B844-858A-35D7ED37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tools for pre-processing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D71A15-4E18-984D-98A3-33360734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/>
              <a:t>Open </a:t>
            </a:r>
            <a:r>
              <a:rPr lang="fr-FR" dirty="0" err="1"/>
              <a:t>Refine</a:t>
            </a:r>
            <a:endParaRPr lang="fr-FR" dirty="0"/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/>
              <a:t>Trifacta</a:t>
            </a:r>
            <a:r>
              <a:rPr lang="fr-FR" dirty="0"/>
              <a:t> </a:t>
            </a:r>
            <a:r>
              <a:rPr lang="fr-FR" dirty="0" err="1"/>
              <a:t>Wrangler</a:t>
            </a:r>
            <a:endParaRPr lang="fr-FR" dirty="0"/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/>
              <a:t>Python </a:t>
            </a:r>
            <a:r>
              <a:rPr lang="fr-FR" dirty="0" err="1"/>
              <a:t>libraries</a:t>
            </a:r>
            <a:endParaRPr lang="fr-FR" dirty="0"/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endParaRPr lang="fr-FR" dirty="0"/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/>
              <a:t>Tableau (and </a:t>
            </a:r>
            <a:r>
              <a:rPr lang="fr-FR" dirty="0" err="1"/>
              <a:t>its</a:t>
            </a:r>
            <a:r>
              <a:rPr lang="fr-FR" dirty="0"/>
              <a:t> free version Tableau Public)</a:t>
            </a:r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/>
              <a:t>TabDrake</a:t>
            </a:r>
            <a:r>
              <a:rPr lang="fr-FR" dirty="0"/>
              <a:t> TIBCO </a:t>
            </a:r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/>
              <a:t>Clarity</a:t>
            </a:r>
            <a:endParaRPr lang="fr-FR" dirty="0"/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/>
              <a:t>Winpure</a:t>
            </a:r>
            <a:r>
              <a:rPr lang="fr-FR" dirty="0"/>
              <a:t> Data </a:t>
            </a:r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/>
              <a:t>LadderData</a:t>
            </a:r>
            <a:r>
              <a:rPr lang="fr-FR" dirty="0"/>
              <a:t> </a:t>
            </a:r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/>
              <a:t>Cleaner</a:t>
            </a:r>
            <a:endParaRPr lang="fr-FR" dirty="0"/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/>
              <a:t>Cloudingo</a:t>
            </a:r>
            <a:endParaRPr lang="fr-FR" dirty="0"/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/>
              <a:t>Reifier</a:t>
            </a:r>
            <a:endParaRPr lang="fr-FR" dirty="0"/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/>
              <a:t>IBM </a:t>
            </a:r>
            <a:r>
              <a:rPr lang="fr-FR" dirty="0" err="1"/>
              <a:t>Infosphere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Stage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endParaRPr lang="fr-FR" sz="2400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endParaRPr lang="vi-VN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>
            <a:spAutoFit/>
          </a:bodyPr>
          <a:lstStyle/>
          <a:p>
            <a:pPr lvl="0"/>
            <a:fld id="{81D60167-4931-47E6-BA6A-407CBD079E47}" type="slidenum">
              <a:rPr lang="fr-FR" noProof="0" dirty="0"/>
              <a:pPr lvl="0"/>
              <a:t>59</a:t>
            </a:fld>
            <a:endParaRPr lang="fr-FR" noProof="0" dirty="0"/>
          </a:p>
        </p:txBody>
      </p:sp>
      <p:sp>
        <p:nvSpPr>
          <p:cNvPr id="25" name="Ellipse 3">
            <a:extLst>
              <a:ext uri="{FF2B5EF4-FFF2-40B4-BE49-F238E27FC236}">
                <a16:creationId xmlns:a16="http://schemas.microsoft.com/office/drawing/2014/main" id="{8D76EC3E-1120-EF4E-A119-4158453E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57" y="1085851"/>
            <a:ext cx="3320143" cy="1410994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E2999EE-C8F2-704D-A3A9-DFC69AC072F6}"/>
              </a:ext>
            </a:extLst>
          </p:cNvPr>
          <p:cNvSpPr txBox="1"/>
          <p:nvPr/>
        </p:nvSpPr>
        <p:spPr>
          <a:xfrm>
            <a:off x="3737674" y="975740"/>
            <a:ext cx="56893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My personal suggestions (all free)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Open Refine and </a:t>
            </a:r>
            <a:r>
              <a:rPr lang="en-US" sz="2000" dirty="0" err="1">
                <a:solidFill>
                  <a:srgbClr val="FF0000"/>
                </a:solidFill>
              </a:rPr>
              <a:t>Trifacta</a:t>
            </a:r>
            <a:r>
              <a:rPr lang="en-US" sz="2000" dirty="0">
                <a:solidFill>
                  <a:srgbClr val="FF0000"/>
                </a:solidFill>
              </a:rPr>
              <a:t> Wrangler are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more user-friendly 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With Python libraries, you are more in control</a:t>
            </a:r>
          </a:p>
        </p:txBody>
      </p:sp>
    </p:spTree>
    <p:extLst>
      <p:ext uri="{BB962C8B-B14F-4D97-AF65-F5344CB8AC3E}">
        <p14:creationId xmlns:p14="http://schemas.microsoft.com/office/powerpoint/2010/main" val="211288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758BDD-DA8F-CA45-BF63-D9CDEC11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800" dirty="0">
                <a:solidFill>
                  <a:srgbClr val="FF0000"/>
                </a:solidFill>
              </a:rPr>
              <a:t>Data 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03D5B-1603-394E-B2D5-938E041F4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2EC00-32A2-D64B-8DFC-E3D885D6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92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921243" y="5107566"/>
            <a:ext cx="4335251" cy="1062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5429190F-42A3-B844-858A-35D7ED37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OpenRefine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F71878-6FA9-0541-8A31-3FBFAC1BC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/>
              <a:t>OpenRefine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formerly</a:t>
            </a:r>
            <a:r>
              <a:rPr lang="fr-FR" dirty="0"/>
              <a:t> Google </a:t>
            </a:r>
            <a:r>
              <a:rPr lang="fr-FR" dirty="0" err="1"/>
              <a:t>Refine</a:t>
            </a:r>
            <a:endParaRPr lang="fr-FR" dirty="0"/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endParaRPr lang="fr-FR" dirty="0"/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a desktop application, not a web-service</a:t>
            </a: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/>
              <a:t>Your</a:t>
            </a:r>
            <a:r>
              <a:rPr lang="fr-FR" dirty="0"/>
              <a:t> sensitive data </a:t>
            </a:r>
            <a:r>
              <a:rPr lang="fr-FR" dirty="0" err="1"/>
              <a:t>is</a:t>
            </a:r>
            <a:r>
              <a:rPr lang="fr-FR" dirty="0"/>
              <a:t> (</a:t>
            </a:r>
            <a:r>
              <a:rPr lang="fr-FR" dirty="0" err="1"/>
              <a:t>supposedly</a:t>
            </a:r>
            <a:r>
              <a:rPr lang="fr-FR" dirty="0"/>
              <a:t>) </a:t>
            </a:r>
            <a:r>
              <a:rPr lang="fr-FR" dirty="0" err="1"/>
              <a:t>safe</a:t>
            </a:r>
            <a:endParaRPr lang="fr-FR" dirty="0"/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endParaRPr lang="fr-FR" dirty="0"/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/>
              <a:t>Demo</a:t>
            </a:r>
            <a:endParaRPr lang="fr-FR" dirty="0">
              <a:hlinkClick r:id="rId3"/>
            </a:endParaRP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>
                <a:hlinkClick r:id="rId3"/>
              </a:rPr>
              <a:t>https://youtu.be/B70J_H_zAWM</a:t>
            </a:r>
            <a:r>
              <a:rPr lang="fr-FR" dirty="0"/>
              <a:t> </a:t>
            </a: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More information on </a:t>
            </a: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Lucida Sans"/>
                <a:cs typeface="Lucida Sans"/>
              </a:rPr>
              <a:t>https://</a:t>
            </a:r>
            <a:r>
              <a:rPr lang="fr-FR" u="sng" spc="-20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Lucida Sans"/>
                <a:cs typeface="Lucida Sans"/>
              </a:rPr>
              <a:t>guides.library.illinois.edu</a:t>
            </a:r>
            <a:r>
              <a:rPr lang="fr-FR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Lucida Sans"/>
                <a:cs typeface="Lucida Sans"/>
              </a:rPr>
              <a:t>/</a:t>
            </a:r>
            <a:r>
              <a:rPr lang="fr-FR" u="sng" spc="-20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Lucida Sans"/>
                <a:cs typeface="Lucida Sans"/>
              </a:rPr>
              <a:t>openrefine</a:t>
            </a:r>
            <a:endParaRPr lang="fr-FR" dirty="0">
              <a:solidFill>
                <a:prstClr val="black"/>
              </a:solidFill>
              <a:latin typeface="Lucida Sans"/>
              <a:cs typeface="Lucida Sans"/>
            </a:endParaRPr>
          </a:p>
          <a:p>
            <a:pPr marL="469900" lvl="1">
              <a:spcBef>
                <a:spcPts val="100"/>
              </a:spcBef>
              <a:tabLst>
                <a:tab pos="184150" algn="l"/>
              </a:tabLst>
            </a:pPr>
            <a:endParaRPr lang="fr-FR" dirty="0"/>
          </a:p>
          <a:p>
            <a:endParaRPr lang="vi-VN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>
            <a:spAutoFit/>
          </a:bodyPr>
          <a:lstStyle/>
          <a:p>
            <a:pPr lvl="0"/>
            <a:fld id="{81D60167-4931-47E6-BA6A-407CBD079E47}" type="slidenum">
              <a:rPr lang="fr-FR" noProof="0" dirty="0"/>
              <a:pPr lvl="0"/>
              <a:t>60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25788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5429190F-42A3-B844-858A-35D7ED37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Practicals</a:t>
            </a:r>
            <a:r>
              <a:rPr lang="en-US" dirty="0"/>
              <a:t> using Python libraries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C3A2D3-67E0-8349-BB3C-787B75E91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lvl="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sz="2000" dirty="0"/>
              <a:t>5-days challenge (on the </a:t>
            </a:r>
            <a:r>
              <a:rPr lang="fr-FR" sz="2000" dirty="0" err="1"/>
              <a:t>google</a:t>
            </a:r>
            <a:r>
              <a:rPr lang="fr-FR" sz="2000" dirty="0"/>
              <a:t> Teams)</a:t>
            </a: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/>
              <a:t>Day 1: Handling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/>
              <a:t>Day 2: </a:t>
            </a:r>
            <a:r>
              <a:rPr lang="fr-FR" dirty="0" err="1"/>
              <a:t>Scaling</a:t>
            </a:r>
            <a:r>
              <a:rPr lang="fr-FR" dirty="0"/>
              <a:t> and </a:t>
            </a:r>
            <a:r>
              <a:rPr lang="fr-FR" dirty="0" err="1"/>
              <a:t>normalization</a:t>
            </a:r>
            <a:endParaRPr lang="fr-FR" dirty="0"/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/>
              <a:t>Day 3: </a:t>
            </a:r>
            <a:r>
              <a:rPr lang="fr-FR" dirty="0" err="1"/>
              <a:t>Parsing</a:t>
            </a:r>
            <a:r>
              <a:rPr lang="fr-FR" dirty="0"/>
              <a:t> dates</a:t>
            </a: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/>
              <a:t>Day 4: </a:t>
            </a:r>
            <a:r>
              <a:rPr lang="fr-FR" dirty="0" err="1"/>
              <a:t>Character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/>
              <a:t>Day 5: </a:t>
            </a:r>
            <a:r>
              <a:rPr lang="fr-FR" dirty="0" err="1"/>
              <a:t>Inconsistent</a:t>
            </a:r>
            <a:r>
              <a:rPr lang="fr-FR" dirty="0"/>
              <a:t> Data Entry</a:t>
            </a: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endParaRPr lang="fr-FR" dirty="0"/>
          </a:p>
          <a:p>
            <a:pPr marL="184150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sz="2000" dirty="0" err="1"/>
              <a:t>Libraries</a:t>
            </a:r>
            <a:r>
              <a:rPr lang="fr-FR" sz="2000" dirty="0"/>
              <a:t> </a:t>
            </a:r>
            <a:r>
              <a:rPr lang="fr-FR" sz="2000" dirty="0" err="1"/>
              <a:t>used</a:t>
            </a:r>
            <a:r>
              <a:rPr lang="fr-FR" sz="2000" dirty="0"/>
              <a:t>:</a:t>
            </a: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/>
              <a:t>Pandas</a:t>
            </a: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Numpy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Chardet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Datetime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Fuzzywuzzy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Seaborn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Scipy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Mlxtend.preprocessing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Matplotlib.pyplot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1098550" lvl="2" indent="-171450"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endParaRPr lang="vi-VN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>
            <a:spAutoFit/>
          </a:bodyPr>
          <a:lstStyle/>
          <a:p>
            <a:pPr lvl="0"/>
            <a:fld id="{81D60167-4931-47E6-BA6A-407CBD079E47}" type="slidenum">
              <a:rPr lang="fr-FR" noProof="0" dirty="0"/>
              <a:pPr lvl="0"/>
              <a:t>61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28974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16510" rIns="0" bIns="0" rtlCol="0">
            <a:spAutoFit/>
          </a:bodyPr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8BE47-967F-EC47-9B2F-9C2E4FF79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lvl="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  <a:defRPr/>
            </a:pPr>
            <a:r>
              <a:rPr lang="en-US" spc="-6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You </a:t>
            </a:r>
            <a:r>
              <a:rPr lang="en-US" spc="-2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have</a:t>
            </a:r>
            <a:r>
              <a:rPr lang="en-US" spc="4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learnt about</a:t>
            </a:r>
            <a:endParaRPr lang="en-US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527050" algn="l"/>
              </a:tabLst>
              <a:defRPr/>
            </a:pPr>
            <a:r>
              <a:rPr lang="en-US" spc="-15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Decision</a:t>
            </a:r>
            <a:r>
              <a:rPr lang="en-US" spc="-1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Support </a:t>
            </a:r>
            <a:r>
              <a:rPr lang="en-US" spc="-15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Systems</a:t>
            </a:r>
            <a:r>
              <a:rPr lang="en-US" spc="-1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and data </a:t>
            </a:r>
            <a:r>
              <a:rPr lang="en-US" spc="-15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warehouses</a:t>
            </a:r>
            <a:endParaRPr lang="en-US" spc="-15" dirty="0">
              <a:solidFill>
                <a:srgbClr val="404040"/>
              </a:solidFill>
              <a:latin typeface="Century Gothic" panose="020B0502020202020204" pitchFamily="34" charset="0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527050" algn="l"/>
              </a:tabLst>
              <a:defRPr/>
            </a:pPr>
            <a:r>
              <a:rPr lang="en-US" spc="-1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Data</a:t>
            </a:r>
            <a:r>
              <a:rPr lang="en-US" spc="-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1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integration</a:t>
            </a:r>
          </a:p>
          <a:p>
            <a:pPr marL="527050" lvl="1" indent="-17145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527050" algn="l"/>
              </a:tabLst>
              <a:defRPr/>
            </a:pPr>
            <a:r>
              <a:rPr lang="en-US" spc="-1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Data </a:t>
            </a:r>
            <a:r>
              <a:rPr lang="en-US" spc="-10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cleaning</a:t>
            </a:r>
            <a:endParaRPr lang="en-US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527050" algn="l"/>
              </a:tabLst>
              <a:defRPr/>
            </a:pPr>
            <a:r>
              <a:rPr lang="en-US" spc="-1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Data</a:t>
            </a:r>
            <a:r>
              <a:rPr lang="en-US" spc="-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1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pre-processing</a:t>
            </a:r>
          </a:p>
          <a:p>
            <a:pPr marL="527050" lvl="1" indent="-17145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527050" algn="l"/>
              </a:tabLst>
              <a:defRPr/>
            </a:pPr>
            <a:endParaRPr lang="en-US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184150" lvl="0" indent="-17145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184150" algn="l"/>
              </a:tabLst>
              <a:defRPr/>
            </a:pPr>
            <a:r>
              <a:rPr lang="en-US" spc="-6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You </a:t>
            </a:r>
            <a:r>
              <a:rPr lang="en-US" spc="-2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have</a:t>
            </a:r>
            <a:r>
              <a:rPr lang="en-US" spc="4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had</a:t>
            </a:r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demos</a:t>
            </a:r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/ </a:t>
            </a:r>
            <a:r>
              <a:rPr lang="en-US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tutorials</a:t>
            </a:r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on</a:t>
            </a:r>
            <a:endParaRPr lang="en-US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527050" algn="l"/>
              </a:tabLst>
              <a:defRPr/>
            </a:pPr>
            <a:r>
              <a:rPr lang="en-US" spc="-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Microsoft SQL Server</a:t>
            </a:r>
          </a:p>
          <a:p>
            <a:pPr marL="527050" lvl="1" indent="-17145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527050" algn="l"/>
              </a:tabLst>
              <a:defRPr/>
            </a:pPr>
            <a:r>
              <a:rPr lang="en-US" spc="-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Apache</a:t>
            </a:r>
            <a:r>
              <a:rPr lang="en-US" spc="-6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Nifi</a:t>
            </a:r>
            <a:endParaRPr lang="en-US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527050" algn="l"/>
              </a:tabLst>
              <a:defRPr/>
            </a:pPr>
            <a:r>
              <a:rPr lang="en-US" spc="-10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Openrefine</a:t>
            </a:r>
            <a:endParaRPr lang="en-US" spc="-10" dirty="0">
              <a:solidFill>
                <a:srgbClr val="404040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spcBef>
                <a:spcPts val="219"/>
              </a:spcBef>
              <a:tabLst>
                <a:tab pos="527050" algn="l"/>
              </a:tabLst>
            </a:pPr>
            <a:endParaRPr lang="en-US" sz="2000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184150" lvl="0" indent="-17145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184150" algn="l"/>
              </a:tabLst>
              <a:defRPr/>
            </a:pPr>
            <a:r>
              <a:rPr lang="en-US" spc="-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You </a:t>
            </a:r>
            <a:r>
              <a:rPr lang="en-US" spc="-5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will</a:t>
            </a:r>
            <a:r>
              <a:rPr lang="en-US" spc="-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have </a:t>
            </a:r>
            <a:r>
              <a:rPr lang="en-US" spc="-5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practicals</a:t>
            </a:r>
            <a:r>
              <a:rPr lang="en-US" spc="-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using</a:t>
            </a:r>
            <a:r>
              <a:rPr lang="en-US" spc="-5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Python </a:t>
            </a:r>
            <a:r>
              <a:rPr lang="en-US" spc="-5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libraries</a:t>
            </a:r>
            <a:endParaRPr lang="en-US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endParaRPr lang="vi-VN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>
            <a:spAutoFit/>
          </a:bodyPr>
          <a:lstStyle/>
          <a:p>
            <a:pPr lvl="0"/>
            <a:fld id="{81D60167-4931-47E6-BA6A-407CBD079E47}" type="slidenum">
              <a:rPr lang="fr-FR" noProof="0" dirty="0"/>
              <a:pPr lvl="0"/>
              <a:t>62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37562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16510" rIns="0" bIns="0" rtlCol="0">
            <a:spAutoFit/>
          </a:bodyPr>
          <a:lstStyle/>
          <a:p>
            <a:r>
              <a:rPr lang="fr-FR" dirty="0" err="1"/>
              <a:t>Homework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C72D5-4048-6F44-959D-D9A2E2FF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84150" lvl="0" indent="-171450">
              <a:lnSpc>
                <a:spcPct val="100000"/>
              </a:lnSpc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  <a:defRPr/>
            </a:pPr>
            <a:r>
              <a:rPr lang="fr-FR" spc="-6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Data </a:t>
            </a:r>
            <a:r>
              <a:rPr lang="fr-FR" spc="-60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integration</a:t>
            </a:r>
            <a:r>
              <a:rPr lang="fr-FR" spc="-60" dirty="0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 / </a:t>
            </a:r>
            <a:r>
              <a:rPr lang="fr-FR" spc="-60" dirty="0" err="1">
                <a:solidFill>
                  <a:srgbClr val="404040"/>
                </a:solidFill>
                <a:latin typeface="Century Gothic" panose="020B0502020202020204" pitchFamily="34" charset="0"/>
                <a:cs typeface="Calibri"/>
              </a:rPr>
              <a:t>pre-processing</a:t>
            </a:r>
            <a:endParaRPr lang="fr-FR" spc="-60" dirty="0">
              <a:solidFill>
                <a:srgbClr val="404040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  <a:defRPr/>
            </a:pP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Access the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demonstration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website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yourself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and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learn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more about the NIFI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flows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:</a:t>
            </a:r>
          </a:p>
          <a:p>
            <a:pPr marL="641350" lvl="1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  <a:defRPr/>
            </a:pP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  <a:hlinkClick r:id="rId2"/>
              </a:rPr>
              <a:t>https://youtu.be/MARazprrNYA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184150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  <a:defRPr/>
            </a:pPr>
            <a:endParaRPr lang="fr-FR" sz="500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184150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  <a:defRPr/>
            </a:pP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Data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cleaning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  <a:defRPr/>
            </a:pP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Learn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some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simple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methods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to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remove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outlier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data</a:t>
            </a:r>
          </a:p>
          <a:p>
            <a:pPr marL="641350" lvl="1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</a:pP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  <a:hlinkClick r:id="rId3"/>
              </a:rPr>
              <a:t>https://towardsdatascience.com/ways-to-detect-and-remove-the-outliers-404d16608dba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184150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</a:pPr>
            <a:endParaRPr lang="fr-FR" sz="500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184150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</a:pP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Data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pre-processing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</a:pP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Learn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more about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OpenRefine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on</a:t>
            </a:r>
          </a:p>
          <a:p>
            <a:pPr marL="641350" lvl="1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</a:pPr>
            <a:r>
              <a:rPr lang="fr-FR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Lucida Sans"/>
                <a:cs typeface="Lucida Sans"/>
                <a:hlinkClick r:id="rId4"/>
              </a:rPr>
              <a:t>https://guides.library.illinois.edu/openrefine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184150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</a:pPr>
            <a:endParaRPr lang="fr-FR" sz="500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184150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</a:pP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Practical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/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programming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fr-FR" dirty="0" err="1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homework</a:t>
            </a:r>
            <a:r>
              <a:rPr lang="fr-FR" dirty="0">
                <a:solidFill>
                  <a:prstClr val="black"/>
                </a:solidFill>
                <a:latin typeface="Century Gothic" panose="020B0502020202020204" pitchFamily="34" charset="0"/>
                <a:cs typeface="Calibri"/>
              </a:rPr>
              <a:t> (5-day Challenge)</a:t>
            </a:r>
          </a:p>
          <a:p>
            <a:pPr marL="641350" lvl="1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</a:pPr>
            <a:r>
              <a:rPr lang="fr-FR" dirty="0">
                <a:hlinkClick r:id="rId5"/>
              </a:rPr>
              <a:t>https://www.kaggle.com/rtatman/data-cleaning-challenge-handling-missing-values</a:t>
            </a: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pPr marL="641350" lvl="1" indent="-171450">
              <a:spcBef>
                <a:spcPts val="100"/>
              </a:spcBef>
              <a:spcAft>
                <a:spcPts val="600"/>
              </a:spcAft>
              <a:buFont typeface="Arial"/>
              <a:buChar char="•"/>
              <a:tabLst>
                <a:tab pos="184150" algn="l"/>
              </a:tabLst>
              <a:defRPr/>
            </a:pPr>
            <a:endParaRPr lang="fr-FR" dirty="0">
              <a:solidFill>
                <a:prstClr val="black"/>
              </a:solidFill>
              <a:latin typeface="Century Gothic" panose="020B0502020202020204" pitchFamily="34" charset="0"/>
              <a:cs typeface="Calibri"/>
            </a:endParaRPr>
          </a:p>
          <a:p>
            <a:endParaRPr lang="vi-VN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>
            <a:spAutoFit/>
          </a:bodyPr>
          <a:lstStyle/>
          <a:p>
            <a:pPr lvl="0"/>
            <a:fld id="{81D60167-4931-47E6-BA6A-407CBD079E47}" type="slidenum">
              <a:rPr lang="fr-FR" noProof="0" dirty="0"/>
              <a:pPr lvl="0"/>
              <a:t>63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11984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4805-BBB8-C444-B41E-E50043B6CD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21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/>
          <p:nvPr/>
        </p:nvGraphicFramePr>
        <p:xfrm>
          <a:off x="263137" y="1464566"/>
          <a:ext cx="8203000" cy="5057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579" name="AutoShape 21"/>
          <p:cNvSpPr>
            <a:spLocks/>
          </p:cNvSpPr>
          <p:nvPr/>
        </p:nvSpPr>
        <p:spPr bwMode="auto">
          <a:xfrm flipH="1">
            <a:off x="1219200" y="5210175"/>
            <a:ext cx="992188" cy="276225"/>
          </a:xfrm>
          <a:prstGeom prst="borderCallout2">
            <a:avLst>
              <a:gd name="adj1" fmla="val -13185"/>
              <a:gd name="adj2" fmla="val 48759"/>
              <a:gd name="adj3" fmla="val -78139"/>
              <a:gd name="adj4" fmla="val 49037"/>
              <a:gd name="adj5" fmla="val -128481"/>
              <a:gd name="adj6" fmla="val 30769"/>
            </a:avLst>
          </a:prstGeom>
          <a:solidFill>
            <a:srgbClr val="993300"/>
          </a:solidFill>
          <a:ln w="19050">
            <a:solidFill>
              <a:srgbClr val="993300"/>
            </a:solidFill>
            <a:miter lim="800000"/>
            <a:headEnd/>
            <a:tailEnd type="arrow" w="med" len="med"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Baseline</a:t>
            </a:r>
          </a:p>
        </p:txBody>
      </p:sp>
      <p:sp>
        <p:nvSpPr>
          <p:cNvPr id="24580" name="AutoShape 21"/>
          <p:cNvSpPr>
            <a:spLocks/>
          </p:cNvSpPr>
          <p:nvPr/>
        </p:nvSpPr>
        <p:spPr bwMode="auto">
          <a:xfrm flipH="1">
            <a:off x="3430588" y="4046538"/>
            <a:ext cx="842962" cy="277812"/>
          </a:xfrm>
          <a:prstGeom prst="borderCallout2">
            <a:avLst>
              <a:gd name="adj1" fmla="val 35292"/>
              <a:gd name="adj2" fmla="val -5718"/>
              <a:gd name="adj3" fmla="val 35292"/>
              <a:gd name="adj4" fmla="val -26431"/>
              <a:gd name="adj5" fmla="val -54764"/>
              <a:gd name="adj6" fmla="val -39648"/>
            </a:avLst>
          </a:prstGeom>
          <a:solidFill>
            <a:srgbClr val="FF6600"/>
          </a:solidFill>
          <a:ln w="19050">
            <a:solidFill>
              <a:srgbClr val="FF6600"/>
            </a:solidFill>
            <a:miter lim="800000"/>
            <a:headEnd/>
            <a:tailEnd type="arrow" w="med" len="med"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solidFill>
                  <a:srgbClr val="000000"/>
                </a:solidFill>
              </a:rPr>
              <a:t>12/2007</a:t>
            </a:r>
          </a:p>
        </p:txBody>
      </p:sp>
      <p:sp>
        <p:nvSpPr>
          <p:cNvPr id="24581" name="AutoShape 21"/>
          <p:cNvSpPr>
            <a:spLocks/>
          </p:cNvSpPr>
          <p:nvPr/>
        </p:nvSpPr>
        <p:spPr bwMode="auto">
          <a:xfrm flipH="1">
            <a:off x="5638800" y="3581400"/>
            <a:ext cx="874713" cy="276225"/>
          </a:xfrm>
          <a:prstGeom prst="borderCallout2">
            <a:avLst>
              <a:gd name="adj1" fmla="val 35292"/>
              <a:gd name="adj2" fmla="val -5102"/>
              <a:gd name="adj3" fmla="val 35292"/>
              <a:gd name="adj4" fmla="val -5102"/>
              <a:gd name="adj5" fmla="val -121681"/>
              <a:gd name="adj6" fmla="val -20500"/>
            </a:avLst>
          </a:prstGeom>
          <a:solidFill>
            <a:srgbClr val="008000"/>
          </a:solidFill>
          <a:ln w="19050">
            <a:solidFill>
              <a:srgbClr val="008000"/>
            </a:solidFill>
            <a:miter lim="800000"/>
            <a:headEnd/>
            <a:tailEnd type="arrow" w="med" len="med"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8/2008</a:t>
            </a:r>
          </a:p>
        </p:txBody>
      </p:sp>
      <p:sp>
        <p:nvSpPr>
          <p:cNvPr id="24582" name="AutoShape 21"/>
          <p:cNvSpPr>
            <a:spLocks/>
          </p:cNvSpPr>
          <p:nvPr/>
        </p:nvSpPr>
        <p:spPr bwMode="auto">
          <a:xfrm flipH="1">
            <a:off x="4027488" y="3040063"/>
            <a:ext cx="838200" cy="277812"/>
          </a:xfrm>
          <a:prstGeom prst="borderCallout2">
            <a:avLst>
              <a:gd name="adj1" fmla="val 37111"/>
              <a:gd name="adj2" fmla="val -5324"/>
              <a:gd name="adj3" fmla="val 37111"/>
              <a:gd name="adj4" fmla="val -5324"/>
              <a:gd name="adj5" fmla="val -218250"/>
              <a:gd name="adj6" fmla="val -41792"/>
            </a:avLst>
          </a:prstGeom>
          <a:solidFill>
            <a:srgbClr val="993300"/>
          </a:solidFill>
          <a:ln w="19050">
            <a:solidFill>
              <a:srgbClr val="993300"/>
            </a:solidFill>
            <a:miter lim="800000"/>
            <a:headEnd/>
            <a:tailEnd type="arrow" w="med" len="med"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5/2009</a:t>
            </a:r>
          </a:p>
        </p:txBody>
      </p:sp>
      <p:sp>
        <p:nvSpPr>
          <p:cNvPr id="54279" name="AutoShape 21"/>
          <p:cNvSpPr>
            <a:spLocks/>
          </p:cNvSpPr>
          <p:nvPr/>
        </p:nvSpPr>
        <p:spPr bwMode="auto">
          <a:xfrm flipH="1">
            <a:off x="3071813" y="2735263"/>
            <a:ext cx="836612" cy="277812"/>
          </a:xfrm>
          <a:prstGeom prst="borderCallout2">
            <a:avLst>
              <a:gd name="adj1" fmla="val 37111"/>
              <a:gd name="adj2" fmla="val -5324"/>
              <a:gd name="adj3" fmla="val 37111"/>
              <a:gd name="adj4" fmla="val -13194"/>
              <a:gd name="adj5" fmla="val -262008"/>
              <a:gd name="adj6" fmla="val -74298"/>
            </a:avLst>
          </a:prstGeom>
          <a:solidFill>
            <a:schemeClr val="accent4">
              <a:lumMod val="50000"/>
            </a:schemeClr>
          </a:solidFill>
          <a:ln w="19050">
            <a:solidFill>
              <a:schemeClr val="accent4">
                <a:lumMod val="50000"/>
              </a:schemeClr>
            </a:solidFill>
            <a:miter lim="800000"/>
            <a:headEnd/>
            <a:tailEnd type="arrow" w="med" len="med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10/2009</a:t>
            </a:r>
          </a:p>
        </p:txBody>
      </p:sp>
      <p:sp>
        <p:nvSpPr>
          <p:cNvPr id="24584" name="AutoShape 21"/>
          <p:cNvSpPr>
            <a:spLocks/>
          </p:cNvSpPr>
          <p:nvPr/>
        </p:nvSpPr>
        <p:spPr bwMode="auto">
          <a:xfrm flipH="1">
            <a:off x="6964363" y="1912938"/>
            <a:ext cx="758825" cy="276225"/>
          </a:xfrm>
          <a:prstGeom prst="borderCallout2">
            <a:avLst>
              <a:gd name="adj1" fmla="val 35292"/>
              <a:gd name="adj2" fmla="val 105880"/>
              <a:gd name="adj3" fmla="val 35292"/>
              <a:gd name="adj4" fmla="val 121810"/>
              <a:gd name="adj5" fmla="val 141273"/>
              <a:gd name="adj6" fmla="val 153769"/>
            </a:avLst>
          </a:prstGeom>
          <a:solidFill>
            <a:srgbClr val="0000FF"/>
          </a:solidFill>
          <a:ln w="19050">
            <a:solidFill>
              <a:srgbClr val="0000FF"/>
            </a:solidFill>
            <a:miter lim="800000"/>
            <a:headEnd/>
            <a:tailEnd type="arrow" w="med" len="med"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11/2010</a:t>
            </a:r>
          </a:p>
        </p:txBody>
      </p:sp>
      <p:sp>
        <p:nvSpPr>
          <p:cNvPr id="24585" name="AutoShape 21"/>
          <p:cNvSpPr>
            <a:spLocks/>
          </p:cNvSpPr>
          <p:nvPr/>
        </p:nvSpPr>
        <p:spPr bwMode="auto">
          <a:xfrm flipH="1">
            <a:off x="4776788" y="3363913"/>
            <a:ext cx="771525" cy="276225"/>
          </a:xfrm>
          <a:prstGeom prst="borderCallout2">
            <a:avLst>
              <a:gd name="adj1" fmla="val 35292"/>
              <a:gd name="adj2" fmla="val -5324"/>
              <a:gd name="adj3" fmla="val 35292"/>
              <a:gd name="adj4" fmla="val -5324"/>
              <a:gd name="adj5" fmla="val -215375"/>
              <a:gd name="adj6" fmla="val -32417"/>
            </a:avLst>
          </a:prstGeom>
          <a:solidFill>
            <a:srgbClr val="CC99FF"/>
          </a:solidFill>
          <a:ln w="19050">
            <a:solidFill>
              <a:srgbClr val="CC99FF"/>
            </a:solidFill>
            <a:miter lim="800000"/>
            <a:headEnd/>
            <a:tailEnd type="arrow" w="med" len="med"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12/2008</a:t>
            </a:r>
          </a:p>
        </p:txBody>
      </p:sp>
      <p:sp>
        <p:nvSpPr>
          <p:cNvPr id="24587" name="AutoShape 21"/>
          <p:cNvSpPr>
            <a:spLocks/>
          </p:cNvSpPr>
          <p:nvPr/>
        </p:nvSpPr>
        <p:spPr bwMode="auto">
          <a:xfrm flipH="1">
            <a:off x="6564313" y="3892550"/>
            <a:ext cx="892175" cy="277813"/>
          </a:xfrm>
          <a:prstGeom prst="borderCallout2">
            <a:avLst>
              <a:gd name="adj1" fmla="val 35292"/>
              <a:gd name="adj2" fmla="val -5102"/>
              <a:gd name="adj3" fmla="val 35292"/>
              <a:gd name="adj4" fmla="val -5102"/>
              <a:gd name="adj5" fmla="val -44644"/>
              <a:gd name="adj6" fmla="val -14667"/>
            </a:avLst>
          </a:prstGeom>
          <a:solidFill>
            <a:srgbClr val="00D002"/>
          </a:solidFill>
          <a:ln w="19050">
            <a:solidFill>
              <a:srgbClr val="00D002"/>
            </a:solidFill>
            <a:miter lim="800000"/>
            <a:headEnd/>
            <a:tailEnd type="arrow" w="med" len="med"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5/2008</a:t>
            </a:r>
          </a:p>
        </p:txBody>
      </p:sp>
      <p:grpSp>
        <p:nvGrpSpPr>
          <p:cNvPr id="2" name="Group 17"/>
          <p:cNvGrpSpPr/>
          <p:nvPr/>
        </p:nvGrpSpPr>
        <p:grpSpPr>
          <a:xfrm>
            <a:off x="6786750" y="1066800"/>
            <a:ext cx="2286000" cy="704805"/>
            <a:chOff x="304800" y="1676400"/>
            <a:chExt cx="1981200" cy="8382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0" name="Rectangle 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1676400"/>
              <a:ext cx="1981200" cy="838200"/>
            </a:xfrm>
            <a:prstGeom prst="round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361950" y="1804850"/>
              <a:ext cx="1809750" cy="62590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b="1" dirty="0">
                  <a:solidFill>
                    <a:schemeClr val="bg1"/>
                  </a:solidFill>
                </a:rPr>
                <a:t>Now Playing in the Winners Cloud</a:t>
              </a:r>
            </a:p>
          </p:txBody>
        </p:sp>
      </p:grpSp>
      <p:sp>
        <p:nvSpPr>
          <p:cNvPr id="24589" name="AutoShape 21"/>
          <p:cNvSpPr>
            <a:spLocks/>
          </p:cNvSpPr>
          <p:nvPr/>
        </p:nvSpPr>
        <p:spPr bwMode="auto">
          <a:xfrm flipH="1">
            <a:off x="7491413" y="2327275"/>
            <a:ext cx="838200" cy="277813"/>
          </a:xfrm>
          <a:prstGeom prst="borderCallout2">
            <a:avLst>
              <a:gd name="adj1" fmla="val 53634"/>
              <a:gd name="adj2" fmla="val 100139"/>
              <a:gd name="adj3" fmla="val 57764"/>
              <a:gd name="adj4" fmla="val 116773"/>
              <a:gd name="adj5" fmla="val 107106"/>
              <a:gd name="adj6" fmla="val 130296"/>
            </a:avLst>
          </a:prstGeom>
          <a:solidFill>
            <a:srgbClr val="67DDEB"/>
          </a:solidFill>
          <a:ln w="19050">
            <a:solidFill>
              <a:srgbClr val="67DDEB"/>
            </a:solidFill>
            <a:miter lim="800000"/>
            <a:headEnd/>
            <a:tailEnd type="arrow" w="med" len="med"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4/2010</a:t>
            </a:r>
          </a:p>
        </p:txBody>
      </p:sp>
      <p:sp>
        <p:nvSpPr>
          <p:cNvPr id="24590" name="TextBox 17"/>
          <p:cNvSpPr txBox="1">
            <a:spLocks noChangeArrowheads="1"/>
          </p:cNvSpPr>
          <p:nvPr/>
        </p:nvSpPr>
        <p:spPr bwMode="auto">
          <a:xfrm>
            <a:off x="9782175" y="2586038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4591" name="TextBox 17"/>
          <p:cNvSpPr txBox="1">
            <a:spLocks noChangeArrowheads="1"/>
          </p:cNvSpPr>
          <p:nvPr/>
        </p:nvSpPr>
        <p:spPr bwMode="auto">
          <a:xfrm rot="-5400000">
            <a:off x="-443706" y="3456781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Precision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DeepQA</a:t>
            </a:r>
            <a:r>
              <a:rPr lang="en-US" sz="2400" dirty="0"/>
              <a:t>: Incremental Progress in Precision and Confidence 6/2007-11/2010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A1B7E-3972-FE42-AEDC-97081C88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trungtv@soict.hust.edu.vn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F90C4-F660-B649-9BC0-AED0DA6C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843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5187EF-5E91-FB43-9FB0-7938721C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FF0000"/>
                </a:solidFill>
              </a:rPr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43E554-FED6-0A41-85D5-393F01D61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7B72E-E96F-604D-BEF5-DF404389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48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BA05F-CF4F-3E40-968B-557836B7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analysis (numerical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4F8DB-4AEB-F148-AB11-BB5800CE0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coefficient (also called Pearson’s product moment coefficient)</a:t>
            </a:r>
          </a:p>
          <a:p>
            <a:endParaRPr lang="en-US" dirty="0"/>
          </a:p>
          <a:p>
            <a:r>
              <a:rPr lang="en-US" dirty="0"/>
              <a:t>where n is the number of tuples, and are the respective means of A and B, </a:t>
            </a:r>
            <a:r>
              <a:rPr lang="el-GR" dirty="0"/>
              <a:t>σ</a:t>
            </a:r>
            <a:r>
              <a:rPr lang="en-US" dirty="0"/>
              <a:t>A and </a:t>
            </a:r>
            <a:r>
              <a:rPr lang="el-GR" dirty="0"/>
              <a:t>σ</a:t>
            </a:r>
            <a:r>
              <a:rPr lang="en-US" dirty="0"/>
              <a:t>B are the respective standard deviation of A and B, and </a:t>
            </a:r>
            <a:r>
              <a:rPr lang="el-GR" dirty="0"/>
              <a:t>Σ(</a:t>
            </a:r>
            <a:r>
              <a:rPr lang="en-US" dirty="0"/>
              <a:t>AB) is the sum of the AB cross-product.</a:t>
            </a:r>
          </a:p>
          <a:p>
            <a:r>
              <a:rPr lang="en-US" dirty="0"/>
              <a:t>If </a:t>
            </a:r>
            <a:r>
              <a:rPr lang="en-US" dirty="0" err="1"/>
              <a:t>rA,B</a:t>
            </a:r>
            <a:r>
              <a:rPr lang="en-US" dirty="0"/>
              <a:t> &gt; 0, A and B are positively correlated (A’s values increase as B’s). The higher, the stronger correlation.</a:t>
            </a:r>
          </a:p>
          <a:p>
            <a:r>
              <a:rPr lang="en-US" dirty="0" err="1"/>
              <a:t>rA,B</a:t>
            </a:r>
            <a:r>
              <a:rPr lang="en-US" dirty="0"/>
              <a:t> = 0: independent;</a:t>
            </a:r>
          </a:p>
          <a:p>
            <a:r>
              <a:rPr lang="en-US" dirty="0" err="1"/>
              <a:t>rA,B</a:t>
            </a:r>
            <a:r>
              <a:rPr lang="en-US" dirty="0"/>
              <a:t> &lt; 0: negatively correlated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BF03D-DB39-BC47-B8F2-32D2A865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4E1D3-0F31-9741-BFA9-4DE41CA7C6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446" y="1733999"/>
            <a:ext cx="4781862" cy="83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57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A124-AE1C-5642-A5F9-771110B2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analysis (categorial data)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38768-1033-2347-9081-8059E4239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Χ2 (</a:t>
            </a:r>
            <a:r>
              <a:rPr lang="en-US" dirty="0"/>
              <a:t>chi-square) test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larger the </a:t>
            </a:r>
            <a:r>
              <a:rPr lang="el-GR" dirty="0"/>
              <a:t>Χ2 </a:t>
            </a:r>
            <a:r>
              <a:rPr lang="en-US" dirty="0"/>
              <a:t>value, the more likely the variables A, B are related (Observed is actual count of event (</a:t>
            </a:r>
            <a:r>
              <a:rPr lang="en-US" dirty="0" err="1"/>
              <a:t>Ai,Bj</a:t>
            </a:r>
            <a:r>
              <a:rPr lang="en-US" dirty="0"/>
              <a:t>))</a:t>
            </a:r>
          </a:p>
          <a:p>
            <a:r>
              <a:rPr lang="en-US" dirty="0"/>
              <a:t>The cells that contribute the most to the </a:t>
            </a:r>
            <a:r>
              <a:rPr lang="el-GR" dirty="0"/>
              <a:t>Χ2 </a:t>
            </a:r>
            <a:r>
              <a:rPr lang="en-US" dirty="0"/>
              <a:t>value are those whose actual count is very different from the expected count (based on totals)</a:t>
            </a:r>
          </a:p>
          <a:p>
            <a:r>
              <a:rPr lang="en-US" dirty="0"/>
              <a:t>Correlation does not imply causality</a:t>
            </a:r>
          </a:p>
          <a:p>
            <a:pPr lvl="1"/>
            <a:r>
              <a:rPr lang="en-US" dirty="0"/>
              <a:t># of hospitals and # of car-theft in a city are correlated</a:t>
            </a:r>
          </a:p>
          <a:p>
            <a:pPr lvl="1"/>
            <a:r>
              <a:rPr lang="en-US" dirty="0"/>
              <a:t>Both are causally linked to the third variable: population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8AA6A-570C-F440-899E-AC4D9C48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2E3D4-5CF0-134B-9B18-615184B2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99" y="1750887"/>
            <a:ext cx="4866702" cy="9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73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2DC0-0DC4-B44D-A604-B14D8156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Chi-square calculation: An example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87DF-7517-E049-A331-A101B15AC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Χ2 (</a:t>
            </a:r>
            <a:r>
              <a:rPr lang="en-US" dirty="0"/>
              <a:t>chi-square) calculation (numbers in parenthesis are expected counts calculated based on the data distribution in the two categories)</a:t>
            </a:r>
          </a:p>
          <a:p>
            <a:r>
              <a:rPr lang="en-US" dirty="0"/>
              <a:t>It shows that </a:t>
            </a:r>
            <a:r>
              <a:rPr lang="en-US" dirty="0" err="1"/>
              <a:t>like_science_fiction</a:t>
            </a:r>
            <a:r>
              <a:rPr lang="en-US" dirty="0"/>
              <a:t> and </a:t>
            </a:r>
            <a:r>
              <a:rPr lang="en-US" dirty="0" err="1"/>
              <a:t>play_chess</a:t>
            </a:r>
            <a:r>
              <a:rPr lang="en-US" dirty="0"/>
              <a:t> are correlated in the group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795EB-CB80-FC43-BE03-6659A2B9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293B0-A2A9-0F42-99D1-8866EA516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8" y="3385098"/>
            <a:ext cx="7674964" cy="824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656038-ED10-E541-874F-25189F8C5F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668" y="4317451"/>
            <a:ext cx="7674964" cy="182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2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AF5B7E-0241-D947-988D-4A233BED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Data integration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91604-7705-254C-BA84-8DFA3A81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uniform access to data available in multiple, autonomous, heterogeneous and distributed data sources</a:t>
            </a:r>
          </a:p>
          <a:p>
            <a:pPr lvl="1"/>
            <a:r>
              <a:rPr lang="en-US" altLang="en-US" dirty="0"/>
              <a:t>Uniform </a:t>
            </a:r>
          </a:p>
          <a:p>
            <a:pPr lvl="1"/>
            <a:r>
              <a:rPr lang="en-US" altLang="en-US" dirty="0"/>
              <a:t>Access to</a:t>
            </a:r>
          </a:p>
          <a:p>
            <a:pPr lvl="1"/>
            <a:r>
              <a:rPr lang="en-US" altLang="en-US" dirty="0"/>
              <a:t>Multiple</a:t>
            </a:r>
          </a:p>
          <a:p>
            <a:pPr lvl="1"/>
            <a:r>
              <a:rPr lang="en-US" altLang="en-US" dirty="0"/>
              <a:t>Autonomous</a:t>
            </a:r>
          </a:p>
          <a:p>
            <a:pPr lvl="1"/>
            <a:r>
              <a:rPr lang="en-US" altLang="en-US" dirty="0"/>
              <a:t>Heterogeneous</a:t>
            </a:r>
          </a:p>
          <a:p>
            <a:pPr lvl="1"/>
            <a:r>
              <a:rPr lang="en-US" altLang="en-US" dirty="0"/>
              <a:t>Distributed</a:t>
            </a:r>
          </a:p>
          <a:p>
            <a:pPr lvl="1"/>
            <a:r>
              <a:rPr lang="en-US" altLang="en-US" dirty="0"/>
              <a:t>Data Sources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8A0C-2E1C-0A49-ACFA-E9ABEAEA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3BDD4-C46B-AE41-A326-1E88186619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081380"/>
            <a:ext cx="3980692" cy="39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8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F51D-8673-B344-876A-BB682F03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Why 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F0CC6-7950-644E-844C-41DF24ED5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facilitate information access and reuse through </a:t>
            </a:r>
            <a:r>
              <a:rPr lang="en-US" b="1" dirty="0"/>
              <a:t>a single information access point</a:t>
            </a:r>
            <a:r>
              <a:rPr lang="en-US" dirty="0"/>
              <a:t> </a:t>
            </a:r>
          </a:p>
          <a:p>
            <a:r>
              <a:rPr lang="en-US" dirty="0"/>
              <a:t>Data from different complementing information systems is </a:t>
            </a:r>
            <a:r>
              <a:rPr lang="en-US" b="1" dirty="0"/>
              <a:t>to be combined to gain a more comprehensive basis</a:t>
            </a:r>
            <a:r>
              <a:rPr lang="en-US" dirty="0"/>
              <a:t> to satisfy the need </a:t>
            </a:r>
          </a:p>
          <a:p>
            <a:pPr lvl="1"/>
            <a:r>
              <a:rPr lang="en-US" dirty="0"/>
              <a:t>Improve decision making</a:t>
            </a:r>
          </a:p>
          <a:p>
            <a:pPr lvl="1"/>
            <a:r>
              <a:rPr lang="en-US" dirty="0"/>
              <a:t>Improve customer experience</a:t>
            </a:r>
          </a:p>
          <a:p>
            <a:pPr lvl="1"/>
            <a:r>
              <a:rPr lang="en-US" dirty="0"/>
              <a:t>Increase competitiveness, Streamline operations</a:t>
            </a:r>
          </a:p>
          <a:p>
            <a:pPr lvl="1"/>
            <a:r>
              <a:rPr lang="en-US" dirty="0"/>
              <a:t>Increase productivity</a:t>
            </a:r>
          </a:p>
          <a:p>
            <a:pPr lvl="1"/>
            <a:r>
              <a:rPr lang="en-US" dirty="0"/>
              <a:t>Predict the future</a:t>
            </a:r>
            <a:endParaRPr lang="vi-VN" dirty="0"/>
          </a:p>
          <a:p>
            <a:endParaRPr lang="en-US" dirty="0"/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38DB-AF2A-1646-AB58-993DB2B3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t>8</a:t>
            </a:fld>
            <a:endParaRPr lang="en-US"/>
          </a:p>
        </p:txBody>
      </p:sp>
      <p:pic>
        <p:nvPicPr>
          <p:cNvPr id="2049" name="Picture 1" descr="page3image1772928">
            <a:extLst>
              <a:ext uri="{FF2B5EF4-FFF2-40B4-BE49-F238E27FC236}">
                <a16:creationId xmlns:a16="http://schemas.microsoft.com/office/drawing/2014/main" id="{C5C95E6D-E4C8-FA4D-A052-0CF541D3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6574" y="1001548"/>
            <a:ext cx="24257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4image1826912">
            <a:extLst>
              <a:ext uri="{FF2B5EF4-FFF2-40B4-BE49-F238E27FC236}">
                <a16:creationId xmlns:a16="http://schemas.microsoft.com/office/drawing/2014/main" id="{0B62170F-FB59-1244-9D2A-E938F4608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364" y="1001548"/>
            <a:ext cx="24257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58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E890-8C91-5049-A64B-EB7FEB50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 challenges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D5B5-1FC2-B84E-A253-CE8E667DC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Physical systems</a:t>
            </a:r>
          </a:p>
          <a:p>
            <a:pPr lvl="1"/>
            <a:r>
              <a:rPr lang="vi-VN" dirty="0"/>
              <a:t>Various hardwares, standards</a:t>
            </a:r>
          </a:p>
          <a:p>
            <a:pPr lvl="1"/>
            <a:r>
              <a:rPr lang="vi-VN" dirty="0"/>
              <a:t>Distributed deployment</a:t>
            </a:r>
          </a:p>
          <a:p>
            <a:pPr lvl="1"/>
            <a:r>
              <a:rPr lang="vi-VN" dirty="0"/>
              <a:t>Various data format </a:t>
            </a:r>
          </a:p>
          <a:p>
            <a:r>
              <a:rPr lang="vi-VN" dirty="0"/>
              <a:t>Logical structures</a:t>
            </a:r>
          </a:p>
          <a:p>
            <a:pPr lvl="1"/>
            <a:r>
              <a:rPr lang="vi-VN" dirty="0"/>
              <a:t>Different data models</a:t>
            </a:r>
          </a:p>
          <a:p>
            <a:pPr lvl="1"/>
            <a:r>
              <a:rPr lang="vi-VN" dirty="0"/>
              <a:t>Different data schemas</a:t>
            </a:r>
          </a:p>
          <a:p>
            <a:r>
              <a:rPr lang="vi-VN" dirty="0"/>
              <a:t>Business organization</a:t>
            </a:r>
          </a:p>
          <a:p>
            <a:pPr lvl="1"/>
            <a:r>
              <a:rPr lang="vi-VN" dirty="0"/>
              <a:t>Data security and privacy</a:t>
            </a:r>
          </a:p>
          <a:p>
            <a:pPr lvl="1"/>
            <a:r>
              <a:rPr lang="vi-VN" dirty="0"/>
              <a:t>Business rules and requirements</a:t>
            </a:r>
          </a:p>
          <a:p>
            <a:pPr lvl="1"/>
            <a:r>
              <a:rPr lang="vi-VN" dirty="0"/>
              <a:t>Different administrative zones in the business organization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0B6D3-1C5F-CB4A-B7F1-1388923A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3F80-52CB-5D45-A204-0F47E406AED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345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IBM2009 1">
    <a:dk1>
      <a:srgbClr val="000000"/>
    </a:dk1>
    <a:lt1>
      <a:srgbClr val="FFFFFF"/>
    </a:lt1>
    <a:dk2>
      <a:srgbClr val="000000"/>
    </a:dk2>
    <a:lt2>
      <a:srgbClr val="808080"/>
    </a:lt2>
    <a:accent1>
      <a:srgbClr val="009999"/>
    </a:accent1>
    <a:accent2>
      <a:srgbClr val="71BFA7"/>
    </a:accent2>
    <a:accent3>
      <a:srgbClr val="FFFFFF"/>
    </a:accent3>
    <a:accent4>
      <a:srgbClr val="000000"/>
    </a:accent4>
    <a:accent5>
      <a:srgbClr val="AACACA"/>
    </a:accent5>
    <a:accent6>
      <a:srgbClr val="66AD97"/>
    </a:accent6>
    <a:hlink>
      <a:srgbClr val="7889FB"/>
    </a:hlink>
    <a:folHlink>
      <a:srgbClr val="9900CC"/>
    </a:folHlink>
  </a:clrScheme>
  <a:fontScheme name="IBM2009">
    <a:majorFont>
      <a:latin typeface="Arial"/>
      <a:ea typeface="Arial Unicode MS"/>
      <a:cs typeface="Arial"/>
    </a:majorFont>
    <a:minorFont>
      <a:latin typeface="Arial"/>
      <a:ea typeface="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SoICT-PPT-template(official) - Eng - (4x3)</Template>
  <TotalTime>10921</TotalTime>
  <Words>3624</Words>
  <Application>Microsoft Macintosh PowerPoint</Application>
  <PresentationFormat>On-screen Show (4:3)</PresentationFormat>
  <Paragraphs>759</Paragraphs>
  <Slides>69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Linh AvantGarde</vt:lpstr>
      <vt:lpstr>Arial</vt:lpstr>
      <vt:lpstr>Calibri</vt:lpstr>
      <vt:lpstr>Century Gothic</vt:lpstr>
      <vt:lpstr>Courier New</vt:lpstr>
      <vt:lpstr>Lucida Sans</vt:lpstr>
      <vt:lpstr>Times New Roman</vt:lpstr>
      <vt:lpstr>Wingdings</vt:lpstr>
      <vt:lpstr>1_Office Theme</vt:lpstr>
      <vt:lpstr>Office Theme</vt:lpstr>
      <vt:lpstr>PowerPoint Presentation</vt:lpstr>
      <vt:lpstr>PowerPoint Presentation</vt:lpstr>
      <vt:lpstr>Contents</vt:lpstr>
      <vt:lpstr>Outline</vt:lpstr>
      <vt:lpstr>Recall: insight-driven DS methodology </vt:lpstr>
      <vt:lpstr>Data integration</vt:lpstr>
      <vt:lpstr>Data integration</vt:lpstr>
      <vt:lpstr>Why data integration</vt:lpstr>
      <vt:lpstr>Data integration challenges</vt:lpstr>
      <vt:lpstr>Kinds of Heterogeneity </vt:lpstr>
      <vt:lpstr>Current approaches</vt:lpstr>
      <vt:lpstr>Getting data into DW </vt:lpstr>
      <vt:lpstr>ETL process </vt:lpstr>
      <vt:lpstr>Why is ETL (System) Important?</vt:lpstr>
      <vt:lpstr>ETL market</vt:lpstr>
      <vt:lpstr>Problems with DW approach</vt:lpstr>
      <vt:lpstr>Virtual integration approach</vt:lpstr>
      <vt:lpstr>Virtual integration: Architecture</vt:lpstr>
      <vt:lpstr>Challenges</vt:lpstr>
      <vt:lpstr>Challenges (2)</vt:lpstr>
      <vt:lpstr>Wrappers</vt:lpstr>
      <vt:lpstr>Wrappers(2)</vt:lpstr>
      <vt:lpstr>Data Source Catalog</vt:lpstr>
      <vt:lpstr>Schema mediation</vt:lpstr>
      <vt:lpstr>Workflow management approach</vt:lpstr>
      <vt:lpstr>Web service approach</vt:lpstr>
      <vt:lpstr>Apache Nifi</vt:lpstr>
      <vt:lpstr>What is dataflow?</vt:lpstr>
      <vt:lpstr>Connecting data points is easy</vt:lpstr>
      <vt:lpstr>This approach doesn’t scale</vt:lpstr>
      <vt:lpstr>Moving data effectively is hard</vt:lpstr>
      <vt:lpstr>Dataflow challenges in 3 categories</vt:lpstr>
      <vt:lpstr>NiFi is based on Flow Based Programming (FBP)</vt:lpstr>
      <vt:lpstr>Nifi key features</vt:lpstr>
      <vt:lpstr>User Interface</vt:lpstr>
      <vt:lpstr>Ecosystem Integration: 260+ Processors, 48 Controller Services</vt:lpstr>
      <vt:lpstr>Nifi demonstration</vt:lpstr>
      <vt:lpstr>Data cleaning</vt:lpstr>
      <vt:lpstr>Why data cleaning?</vt:lpstr>
      <vt:lpstr>Data preprocessing is costly</vt:lpstr>
      <vt:lpstr>Data quality problems</vt:lpstr>
      <vt:lpstr>No quality data, no quality mining results </vt:lpstr>
      <vt:lpstr>Data quality dimensions</vt:lpstr>
      <vt:lpstr>Taxonomy of data quality problems</vt:lpstr>
      <vt:lpstr>Value level</vt:lpstr>
      <vt:lpstr>Value-set and record levels </vt:lpstr>
      <vt:lpstr>Relation level</vt:lpstr>
      <vt:lpstr>Multiple tables level </vt:lpstr>
      <vt:lpstr>What is data cleaning</vt:lpstr>
      <vt:lpstr>Manage missing data</vt:lpstr>
      <vt:lpstr>Manage noisy data</vt:lpstr>
      <vt:lpstr>Manage inconsistent data</vt:lpstr>
      <vt:lpstr>Methodology for data cleaning </vt:lpstr>
      <vt:lpstr>Data pre-processing</vt:lpstr>
      <vt:lpstr>Data pre-processing</vt:lpstr>
      <vt:lpstr>Data normalization</vt:lpstr>
      <vt:lpstr>Data reduction</vt:lpstr>
      <vt:lpstr>Technical solutions for data cleaning and pre-processing </vt:lpstr>
      <vt:lpstr>Many tools for pre-processing</vt:lpstr>
      <vt:lpstr>Demo on OpenRefine</vt:lpstr>
      <vt:lpstr>Practicals using Python libraries</vt:lpstr>
      <vt:lpstr>Summary</vt:lpstr>
      <vt:lpstr>Homework</vt:lpstr>
      <vt:lpstr>PowerPoint Presentation</vt:lpstr>
      <vt:lpstr>DeepQA: Incremental Progress in Precision and Confidence 6/2007-11/2010  </vt:lpstr>
      <vt:lpstr>Appendix</vt:lpstr>
      <vt:lpstr>Correlation analysis (numerical data)</vt:lpstr>
      <vt:lpstr>Correlation analysis (categorial data)</vt:lpstr>
      <vt:lpstr>Chi-square calculation: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Reliable, Memory Speed Storage for Cluster Computing Frameworks</dc:title>
  <dc:creator>Tran Viet Trung</dc:creator>
  <cp:lastModifiedBy>Than Quang Khoat</cp:lastModifiedBy>
  <cp:revision>535</cp:revision>
  <cp:lastPrinted>2019-07-24T08:47:09Z</cp:lastPrinted>
  <dcterms:created xsi:type="dcterms:W3CDTF">2018-09-05T08:19:17Z</dcterms:created>
  <dcterms:modified xsi:type="dcterms:W3CDTF">2021-01-18T11:24:25Z</dcterms:modified>
</cp:coreProperties>
</file>